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218.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234.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242.xml"/>
  <Override ContentType="application/vnd.openxmlformats-officedocument.presentationml.slideLayout+xml" PartName="/ppt/slideLayouts/slideLayout165.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289.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257.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238.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66.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249.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270.xml"/>
  <Override ContentType="application/vnd.openxmlformats-officedocument.presentationml.slideLayout+xml" PartName="/ppt/slideLayouts/slideLayout45.xml"/>
  <Override ContentType="application/vnd.openxmlformats-officedocument.presentationml.slideLayout+xml" PartName="/ppt/slideLayouts/slideLayout253.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68.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288.xml"/>
  <Override ContentType="application/vnd.openxmlformats-officedocument.presentationml.slideLayout+xml" PartName="/ppt/slideLayouts/slideLayout24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231.xml"/>
  <Override ContentType="application/vnd.openxmlformats-officedocument.presentationml.slideLayout+xml" PartName="/ppt/slideLayouts/slideLayout274.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56.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263.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246.xml"/>
  <Override ContentType="application/vnd.openxmlformats-officedocument.presentationml.slideLayout+xml" PartName="/ppt/slideLayouts/slideLayout290.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67.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241.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5.xml"/>
  <Override ContentType="application/vnd.openxmlformats-officedocument.presentationml.slideLayout+xml" PartName="/ppt/slideLayouts/slideLayout259.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275.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280.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247.xml"/>
  <Override ContentType="application/vnd.openxmlformats-officedocument.presentationml.slideLayout+xml" PartName="/ppt/slideLayouts/slideLayout272.xml"/>
  <Override ContentType="application/vnd.openxmlformats-officedocument.presentationml.slideLayout+xml" PartName="/ppt/slideLayouts/slideLayout140.xml"/>
  <Override ContentType="application/vnd.openxmlformats-officedocument.presentationml.slideLayout+xml" PartName="/ppt/slideLayouts/slideLayout264.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255.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240.xml"/>
  <Override ContentType="application/vnd.openxmlformats-officedocument.presentationml.slideLayout+xml" PartName="/ppt/slideLayouts/slideLayout15.xml"/>
  <Override ContentType="application/vnd.openxmlformats-officedocument.presentationml.slideLayout+xml" PartName="/ppt/slideLayouts/slideLayout283.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28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233.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276.xml"/>
  <Override ContentType="application/vnd.openxmlformats-officedocument.presentationml.slideLayout+xml" PartName="/ppt/slideLayouts/slideLayout25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261.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28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271.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254.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938" r:id="rId5"/>
    <p:sldMasterId id="2147483939" r:id="rId6"/>
    <p:sldMasterId id="2147483940" r:id="rId7"/>
    <p:sldMasterId id="2147483941" r:id="rId8"/>
    <p:sldMasterId id="2147483942" r:id="rId9"/>
    <p:sldMasterId id="2147483943" r:id="rId10"/>
    <p:sldMasterId id="2147483944" r:id="rId11"/>
    <p:sldMasterId id="2147483945" r:id="rId12"/>
    <p:sldMasterId id="2147483946" r:id="rId13"/>
    <p:sldMasterId id="2147483947" r:id="rId14"/>
  </p:sldMasterIdLst>
  <p:notesMasterIdLst>
    <p:notesMasterId r:id="rId15"/>
  </p:notes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Lst>
  <p:sldSz cy="5143500" cx="9144000"/>
  <p:notesSz cx="6858000" cy="9144000"/>
  <p:embeddedFontLst>
    <p:embeddedFont>
      <p:font typeface="Roboto"/>
      <p:regular r:id="rId36"/>
      <p:bold r:id="rId37"/>
      <p:italic r:id="rId38"/>
      <p:boldItalic r:id="rId39"/>
    </p:embeddedFont>
    <p:embeddedFont>
      <p:font typeface="Montserrat"/>
      <p:regular r:id="rId40"/>
      <p:bold r:id="rId41"/>
      <p:italic r:id="rId42"/>
      <p:boldItalic r:id="rId43"/>
    </p:embeddedFont>
    <p:embeddedFont>
      <p:font typeface="Bebas Neue"/>
      <p:regular r:id="rId44"/>
    </p:embeddedFont>
    <p:embeddedFont>
      <p:font typeface="Alata"/>
      <p:regular r:id="rId45"/>
    </p:embeddedFont>
    <p:embeddedFont>
      <p:font typeface="Domine"/>
      <p:regular r:id="rId46"/>
      <p:bold r:id="rId47"/>
    </p:embeddedFont>
    <p:embeddedFont>
      <p:font typeface="PT Sans"/>
      <p:regular r:id="rId48"/>
      <p:bold r:id="rId49"/>
      <p:italic r:id="rId50"/>
      <p:boldItalic r:id="rId51"/>
    </p:embeddedFont>
    <p:embeddedFont>
      <p:font typeface="DM Sans"/>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79DDD53-3224-491B-B55D-A5B8BF9D1ACE}">
  <a:tblStyle styleId="{B79DDD53-3224-491B-B55D-A5B8BF9D1AC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regular.fntdata"/><Relationship Id="rId42" Type="http://schemas.openxmlformats.org/officeDocument/2006/relationships/font" Target="fonts/Montserrat-italic.fntdata"/><Relationship Id="rId41" Type="http://schemas.openxmlformats.org/officeDocument/2006/relationships/font" Target="fonts/Montserrat-bold.fntdata"/><Relationship Id="rId44" Type="http://schemas.openxmlformats.org/officeDocument/2006/relationships/font" Target="fonts/BebasNeue-regular.fntdata"/><Relationship Id="rId43" Type="http://schemas.openxmlformats.org/officeDocument/2006/relationships/font" Target="fonts/Montserrat-boldItalic.fntdata"/><Relationship Id="rId46" Type="http://schemas.openxmlformats.org/officeDocument/2006/relationships/font" Target="fonts/Domine-regular.fntdata"/><Relationship Id="rId45" Type="http://schemas.openxmlformats.org/officeDocument/2006/relationships/font" Target="fonts/Alata-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font" Target="fonts/PTSans-regular.fntdata"/><Relationship Id="rId47" Type="http://schemas.openxmlformats.org/officeDocument/2006/relationships/font" Target="fonts/Domine-bold.fntdata"/><Relationship Id="rId49" Type="http://schemas.openxmlformats.org/officeDocument/2006/relationships/font" Target="fonts/PTSans-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16.xml"/><Relationship Id="rId30" Type="http://schemas.openxmlformats.org/officeDocument/2006/relationships/slide" Target="slides/slide15.xml"/><Relationship Id="rId33" Type="http://schemas.openxmlformats.org/officeDocument/2006/relationships/slide" Target="slides/slide18.xml"/><Relationship Id="rId32" Type="http://schemas.openxmlformats.org/officeDocument/2006/relationships/slide" Target="slides/slide17.xml"/><Relationship Id="rId35" Type="http://schemas.openxmlformats.org/officeDocument/2006/relationships/slide" Target="slides/slide20.xml"/><Relationship Id="rId34" Type="http://schemas.openxmlformats.org/officeDocument/2006/relationships/slide" Target="slides/slide19.xml"/><Relationship Id="rId37" Type="http://schemas.openxmlformats.org/officeDocument/2006/relationships/font" Target="fonts/Roboto-bold.fntdata"/><Relationship Id="rId36" Type="http://schemas.openxmlformats.org/officeDocument/2006/relationships/font" Target="fonts/Roboto-regular.fntdata"/><Relationship Id="rId39" Type="http://schemas.openxmlformats.org/officeDocument/2006/relationships/font" Target="fonts/Roboto-boldItalic.fntdata"/><Relationship Id="rId38" Type="http://schemas.openxmlformats.org/officeDocument/2006/relationships/font" Target="fonts/Roboto-italic.fntdata"/><Relationship Id="rId20" Type="http://schemas.openxmlformats.org/officeDocument/2006/relationships/slide" Target="slides/slide5.xml"/><Relationship Id="rId22" Type="http://schemas.openxmlformats.org/officeDocument/2006/relationships/slide" Target="slides/slide7.xml"/><Relationship Id="rId21" Type="http://schemas.openxmlformats.org/officeDocument/2006/relationships/slide" Target="slides/slide6.xml"/><Relationship Id="rId24" Type="http://schemas.openxmlformats.org/officeDocument/2006/relationships/slide" Target="slides/slide9.xml"/><Relationship Id="rId23" Type="http://schemas.openxmlformats.org/officeDocument/2006/relationships/slide" Target="slides/slide8.xml"/><Relationship Id="rId26" Type="http://schemas.openxmlformats.org/officeDocument/2006/relationships/slide" Target="slides/slide11.xml"/><Relationship Id="rId25" Type="http://schemas.openxmlformats.org/officeDocument/2006/relationships/slide" Target="slides/slide10.xml"/><Relationship Id="rId28" Type="http://schemas.openxmlformats.org/officeDocument/2006/relationships/slide" Target="slides/slide13.xml"/><Relationship Id="rId27" Type="http://schemas.openxmlformats.org/officeDocument/2006/relationships/slide" Target="slides/slide12.xml"/><Relationship Id="rId29" Type="http://schemas.openxmlformats.org/officeDocument/2006/relationships/slide" Target="slides/slide14.xml"/><Relationship Id="rId51" Type="http://schemas.openxmlformats.org/officeDocument/2006/relationships/font" Target="fonts/PTSans-boldItalic.fntdata"/><Relationship Id="rId50" Type="http://schemas.openxmlformats.org/officeDocument/2006/relationships/font" Target="fonts/PTSans-italic.fntdata"/><Relationship Id="rId53" Type="http://schemas.openxmlformats.org/officeDocument/2006/relationships/font" Target="fonts/DMSans-bold.fntdata"/><Relationship Id="rId52" Type="http://schemas.openxmlformats.org/officeDocument/2006/relationships/font" Target="fonts/DMSans-regular.fntdata"/><Relationship Id="rId11" Type="http://schemas.openxmlformats.org/officeDocument/2006/relationships/slideMaster" Target="slideMasters/slideMaster7.xml"/><Relationship Id="rId55" Type="http://schemas.openxmlformats.org/officeDocument/2006/relationships/font" Target="fonts/DMSans-boldItalic.fntdata"/><Relationship Id="rId10" Type="http://schemas.openxmlformats.org/officeDocument/2006/relationships/slideMaster" Target="slideMasters/slideMaster6.xml"/><Relationship Id="rId54" Type="http://schemas.openxmlformats.org/officeDocument/2006/relationships/font" Target="fonts/DMSans-italic.fntdata"/><Relationship Id="rId13" Type="http://schemas.openxmlformats.org/officeDocument/2006/relationships/slideMaster" Target="slideMasters/slideMaster9.xml"/><Relationship Id="rId12" Type="http://schemas.openxmlformats.org/officeDocument/2006/relationships/slideMaster" Target="slideMasters/slideMaster8.xml"/><Relationship Id="rId15" Type="http://schemas.openxmlformats.org/officeDocument/2006/relationships/notesMaster" Target="notesMasters/notesMaster1.xml"/><Relationship Id="rId14" Type="http://schemas.openxmlformats.org/officeDocument/2006/relationships/slideMaster" Target="slideMasters/slideMaster10.xml"/><Relationship Id="rId17" Type="http://schemas.openxmlformats.org/officeDocument/2006/relationships/slide" Target="slides/slide2.xml"/><Relationship Id="rId16" Type="http://schemas.openxmlformats.org/officeDocument/2006/relationships/slide" Target="slides/slide1.xml"/><Relationship Id="rId19" Type="http://schemas.openxmlformats.org/officeDocument/2006/relationships/slide" Target="slides/slide4.xml"/><Relationship Id="rId1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1" name="Shape 3461"/>
        <p:cNvGrpSpPr/>
        <p:nvPr/>
      </p:nvGrpSpPr>
      <p:grpSpPr>
        <a:xfrm>
          <a:off x="0" y="0"/>
          <a:ext cx="0" cy="0"/>
          <a:chOff x="0" y="0"/>
          <a:chExt cx="0" cy="0"/>
        </a:xfrm>
      </p:grpSpPr>
      <p:sp>
        <p:nvSpPr>
          <p:cNvPr id="3462" name="Google Shape;3462;g22e764cdbea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3" name="Google Shape;3463;g22e764cdbea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Rita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3" name="Shape 3593"/>
        <p:cNvGrpSpPr/>
        <p:nvPr/>
      </p:nvGrpSpPr>
      <p:grpSpPr>
        <a:xfrm>
          <a:off x="0" y="0"/>
          <a:ext cx="0" cy="0"/>
          <a:chOff x="0" y="0"/>
          <a:chExt cx="0" cy="0"/>
        </a:xfrm>
      </p:grpSpPr>
      <p:sp>
        <p:nvSpPr>
          <p:cNvPr id="3594" name="Google Shape;3594;g22e764cdbea_0_2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5" name="Google Shape;3595;g22e764cdbea_0_2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rPr>
              <a:t>Kevin (1:22.76)</a:t>
            </a:r>
            <a:endParaRPr sz="1000">
              <a:solidFill>
                <a:schemeClr val="dk1"/>
              </a:solidFill>
            </a:endParaRPr>
          </a:p>
          <a:p>
            <a:pPr indent="0" lvl="0" marL="0" rtl="0" algn="l">
              <a:spcBef>
                <a:spcPts val="0"/>
              </a:spcBef>
              <a:spcAft>
                <a:spcPts val="0"/>
              </a:spcAft>
              <a:buNone/>
            </a:pPr>
            <a:r>
              <a:rPr lang="en" sz="1000"/>
              <a:t>Initially, we acknowledged the relatively small size of our training dataset at about 1,700 images. We employed data augmentation with Keras’s ImageDataGenerator class, which applies augmentations randomly, upon each training image, during each epoch of training. Consequently, this results in about 1,700 times the number of epochs of augmented images total passed through the training stage. The augmentations we randomly apply are as follows.</a:t>
            </a:r>
            <a:endParaRPr sz="1000"/>
          </a:p>
          <a:p>
            <a:pPr indent="-292100" lvl="0" marL="457200" rtl="0" algn="l">
              <a:spcBef>
                <a:spcPts val="0"/>
              </a:spcBef>
              <a:spcAft>
                <a:spcPts val="0"/>
              </a:spcAft>
              <a:buSzPts val="1000"/>
              <a:buChar char="-"/>
            </a:pPr>
            <a:r>
              <a:rPr lang="en" sz="1000"/>
              <a:t>Rotations of up to 30 degrees.</a:t>
            </a:r>
            <a:endParaRPr sz="1000"/>
          </a:p>
          <a:p>
            <a:pPr indent="-292100" lvl="0" marL="457200" rtl="0" algn="l">
              <a:spcBef>
                <a:spcPts val="0"/>
              </a:spcBef>
              <a:spcAft>
                <a:spcPts val="0"/>
              </a:spcAft>
              <a:buSzPts val="1000"/>
              <a:buChar char="-"/>
            </a:pPr>
            <a:r>
              <a:rPr lang="en" sz="1000"/>
              <a:t>Horizontal and vertical shifts of up to 10% of the image size, former pixels being filled in via the nearest pixel.</a:t>
            </a:r>
            <a:endParaRPr sz="1000"/>
          </a:p>
          <a:p>
            <a:pPr indent="-292100" lvl="0" marL="457200" rtl="0" algn="l">
              <a:spcBef>
                <a:spcPts val="0"/>
              </a:spcBef>
              <a:spcAft>
                <a:spcPts val="0"/>
              </a:spcAft>
              <a:buSzPts val="1000"/>
              <a:buChar char="-"/>
            </a:pPr>
            <a:r>
              <a:rPr lang="en" sz="1000"/>
              <a:t>Shearing, which fixes an axis and stretches the image along the other axis at an angle of up to 0.2 radians, or roughly 11 degrees.</a:t>
            </a:r>
            <a:endParaRPr sz="1000"/>
          </a:p>
          <a:p>
            <a:pPr indent="-292100" lvl="0" marL="457200" rtl="0" algn="l">
              <a:spcBef>
                <a:spcPts val="0"/>
              </a:spcBef>
              <a:spcAft>
                <a:spcPts val="0"/>
              </a:spcAft>
              <a:buSzPts val="1000"/>
              <a:buChar char="-"/>
            </a:pPr>
            <a:r>
              <a:rPr lang="en" sz="1000"/>
              <a:t>Zooming of up to a 20% zoom level.</a:t>
            </a:r>
            <a:endParaRPr sz="1000"/>
          </a:p>
          <a:p>
            <a:pPr indent="-292100" lvl="0" marL="457200" rtl="0" algn="l">
              <a:spcBef>
                <a:spcPts val="0"/>
              </a:spcBef>
              <a:spcAft>
                <a:spcPts val="0"/>
              </a:spcAft>
              <a:buSzPts val="1000"/>
              <a:buChar char="-"/>
            </a:pPr>
            <a:r>
              <a:rPr lang="en" sz="1000"/>
              <a:t>Horizontal and/or vertical flips.</a:t>
            </a:r>
            <a:endParaRPr sz="1000"/>
          </a:p>
          <a:p>
            <a:pPr indent="0" lvl="0" marL="0" rtl="0" algn="l">
              <a:spcBef>
                <a:spcPts val="0"/>
              </a:spcBef>
              <a:spcAft>
                <a:spcPts val="0"/>
              </a:spcAft>
              <a:buNone/>
            </a:pPr>
            <a:r>
              <a:rPr lang="en" sz="1000"/>
              <a:t>And two experimental augmentations, which we try out in hopes to have our model be resistant to variations in color: </a:t>
            </a:r>
            <a:endParaRPr sz="1000"/>
          </a:p>
          <a:p>
            <a:pPr indent="-292100" lvl="0" marL="457200" rtl="0" algn="l">
              <a:spcBef>
                <a:spcPts val="0"/>
              </a:spcBef>
              <a:spcAft>
                <a:spcPts val="0"/>
              </a:spcAft>
              <a:buSzPts val="1000"/>
              <a:buChar char="-"/>
            </a:pPr>
            <a:r>
              <a:rPr lang="en" sz="1000"/>
              <a:t>Brightness from 20 to 80 percent.</a:t>
            </a:r>
            <a:endParaRPr sz="1000"/>
          </a:p>
          <a:p>
            <a:pPr indent="-292100" lvl="0" marL="457200" rtl="0" algn="l">
              <a:spcBef>
                <a:spcPts val="0"/>
              </a:spcBef>
              <a:spcAft>
                <a:spcPts val="0"/>
              </a:spcAft>
              <a:buSzPts val="1000"/>
              <a:buChar char="-"/>
            </a:pPr>
            <a:r>
              <a:rPr lang="en" sz="1000"/>
              <a:t>And shifting the image’s hue coordinate in HSV coordinates by up to 128.</a:t>
            </a:r>
            <a:endParaRPr sz="10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2" name="Shape 3602"/>
        <p:cNvGrpSpPr/>
        <p:nvPr/>
      </p:nvGrpSpPr>
      <p:grpSpPr>
        <a:xfrm>
          <a:off x="0" y="0"/>
          <a:ext cx="0" cy="0"/>
          <a:chOff x="0" y="0"/>
          <a:chExt cx="0" cy="0"/>
        </a:xfrm>
      </p:grpSpPr>
      <p:sp>
        <p:nvSpPr>
          <p:cNvPr id="3603" name="Google Shape;3603;g22e6552e5f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4" name="Google Shape;3604;g22e6552e5f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rPr>
              <a:t>Kevin (1:49:56)</a:t>
            </a:r>
            <a:endParaRPr sz="1000">
              <a:solidFill>
                <a:schemeClr val="dk1"/>
              </a:solidFill>
            </a:endParaRPr>
          </a:p>
          <a:p>
            <a:pPr indent="0" lvl="0" marL="0" rtl="0" algn="l">
              <a:spcBef>
                <a:spcPts val="0"/>
              </a:spcBef>
              <a:spcAft>
                <a:spcPts val="0"/>
              </a:spcAft>
              <a:buNone/>
            </a:pPr>
            <a:r>
              <a:rPr lang="en" sz="1000"/>
              <a:t>Onto the specific neural network models we trained, we started with a very simple neural net without augmentations - single hidden layer of size 128 plus the softmax layer - seing if a simple model would yield a good validation accuracy compared to our random forest benchmark. It didn’t - with an accuracy of 24.38%.</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Our next choice was a convolutional neural net, which we chose to add position and scale invariance to our model considering the different sizes and positions of objects in our images. Here, we add 3 convolution layers of 32, 64, and 128 filters successively, each followed by 2-by-2 max pooling layers. The increasing number of filters is intended to have our neural net learn simpler image features with the initial layers, and more complex, subtle features with subsequent layers. We stack a hidden layer of size 128 at the end with the softmax. This model architecture we ran with two sets of augmentations, the first having the shape and position augmentations and the second adding brightness and hue shift onto the shape augmentations. Interestingly, the first set of augmentations yielded a better validation accuracy at 64% versus 42% with the second set. The color augmentations perhaps over-manipulated the training images in such a way that the CNN couldn’t learn meaningful features for accurate classification.</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We experimented intensively with tuning hyperparameters across the models. We won’t list every single combination here as none had much higher accuracy than in the choices we depict here. We stuck with 30 epochs, Adam optimizer, 0.01 learning rate, ReLU activation, and early stopping, at no improvement in validation loss after 3 epochs.  </a:t>
            </a:r>
            <a:endParaRPr sz="10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1" name="Shape 3641"/>
        <p:cNvGrpSpPr/>
        <p:nvPr/>
      </p:nvGrpSpPr>
      <p:grpSpPr>
        <a:xfrm>
          <a:off x="0" y="0"/>
          <a:ext cx="0" cy="0"/>
          <a:chOff x="0" y="0"/>
          <a:chExt cx="0" cy="0"/>
        </a:xfrm>
      </p:grpSpPr>
      <p:sp>
        <p:nvSpPr>
          <p:cNvPr id="3642" name="Google Shape;3642;g22f9461a3b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3" name="Google Shape;3643;g22f9461a3b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Kevin (0:38.30)</a:t>
            </a:r>
            <a:endParaRPr sz="1000"/>
          </a:p>
          <a:p>
            <a:pPr indent="0" lvl="0" marL="0" rtl="0" algn="l">
              <a:spcBef>
                <a:spcPts val="0"/>
              </a:spcBef>
              <a:spcAft>
                <a:spcPts val="0"/>
              </a:spcAft>
              <a:buClr>
                <a:schemeClr val="dk1"/>
              </a:buClr>
              <a:buSzPts val="1100"/>
              <a:buFont typeface="Arial"/>
              <a:buNone/>
            </a:pPr>
            <a:r>
              <a:rPr lang="en" sz="1000">
                <a:solidFill>
                  <a:schemeClr val="dk1"/>
                </a:solidFill>
              </a:rPr>
              <a:t>In an attempt to bump the validation accuracy further, we experimented with a model including another convolution layer of 256 filters accompanied by a 2-by-2 max pooling layer, another hidden layer of size 128, and two dropout layers with a rate of 0.2 following the hidden layers. We stuck with only using the position and size augmentations with the better accuracy, and the only hyperparameter we changed from the first two choices was setting the learning rate to be 0.001 to prevent wildly oscillating losses. There was slight success here, with a bump to a 67.81% validation accuracy. </a:t>
            </a:r>
            <a:endParaRPr sz="10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8" name="Shape 3688"/>
        <p:cNvGrpSpPr/>
        <p:nvPr/>
      </p:nvGrpSpPr>
      <p:grpSpPr>
        <a:xfrm>
          <a:off x="0" y="0"/>
          <a:ext cx="0" cy="0"/>
          <a:chOff x="0" y="0"/>
          <a:chExt cx="0" cy="0"/>
        </a:xfrm>
      </p:grpSpPr>
      <p:sp>
        <p:nvSpPr>
          <p:cNvPr id="3689" name="Google Shape;3689;g22e52b4455d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0" name="Google Shape;3690;g22e52b4455d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rPr>
              <a:t>Kevin (1:45.29)</a:t>
            </a:r>
            <a:endParaRPr sz="1000">
              <a:solidFill>
                <a:schemeClr val="dk1"/>
              </a:solidFill>
            </a:endParaRPr>
          </a:p>
          <a:p>
            <a:pPr indent="0" lvl="0" marL="0" rtl="0" algn="l">
              <a:spcBef>
                <a:spcPts val="0"/>
              </a:spcBef>
              <a:spcAft>
                <a:spcPts val="0"/>
              </a:spcAft>
              <a:buNone/>
            </a:pPr>
            <a:r>
              <a:rPr lang="en" sz="1000"/>
              <a:t>At this point, we stepped back and put out an honest evaluation of our deep learning approach.</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Our first finding was that our top choice CNN so far had validation accuracy just slightly edging out our random forest benchmark: 68 versus 67 percent. But our top choice CNN took about 15 minutes to train on the fastest device our group had, compared to mere seconds of training random forest on weaker devices.</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As multiclass image classification is also more difficult than binary classification, we considered heuristic methods such as one vs. all and one vs. one for deep learning, but not to much success. </a:t>
            </a:r>
            <a:endParaRPr sz="1000"/>
          </a:p>
          <a:p>
            <a:pPr indent="-292100" lvl="0" marL="457200" rtl="0" algn="l">
              <a:spcBef>
                <a:spcPts val="0"/>
              </a:spcBef>
              <a:spcAft>
                <a:spcPts val="0"/>
              </a:spcAft>
              <a:buSzPts val="1000"/>
              <a:buChar char="-"/>
            </a:pPr>
            <a:r>
              <a:rPr lang="en" sz="1000"/>
              <a:t>The one vs. all approach involves training separate binary classifiers upon each image class. However, this would lead to a class imbalance in trying to learn true positives. Our initial attempts at this would lead to binary classifiers producing negative predictions for all images at about 80% validation accuracy per class (90 with the underrepresented trash category).</a:t>
            </a:r>
            <a:endParaRPr sz="1000"/>
          </a:p>
          <a:p>
            <a:pPr indent="-292100" lvl="0" marL="457200" rtl="0" algn="l">
              <a:spcBef>
                <a:spcPts val="0"/>
              </a:spcBef>
              <a:spcAft>
                <a:spcPts val="0"/>
              </a:spcAft>
              <a:buSzPts val="1000"/>
              <a:buChar char="-"/>
            </a:pPr>
            <a:r>
              <a:rPr lang="en" sz="1000"/>
              <a:t>On the other hand, the one vs. one approach involves training separate binary classifiers for each pair of classes. However, this means that we’d need to train 15 different binary classifiers as there are 15 pairs of classes. This would invoke excessive computational time and power.</a:t>
            </a:r>
            <a:endParaRPr sz="1000"/>
          </a:p>
          <a:p>
            <a:pPr indent="0" lvl="0" marL="0" rtl="0" algn="l">
              <a:spcBef>
                <a:spcPts val="0"/>
              </a:spcBef>
              <a:spcAft>
                <a:spcPts val="0"/>
              </a:spcAft>
              <a:buNone/>
            </a:pPr>
            <a:r>
              <a:t/>
            </a:r>
            <a:endParaRPr/>
          </a:p>
          <a:p>
            <a:pPr indent="0" lvl="0" marL="0" rtl="0" algn="l">
              <a:spcBef>
                <a:spcPts val="0"/>
              </a:spcBef>
              <a:spcAft>
                <a:spcPts val="0"/>
              </a:spcAft>
              <a:buNone/>
            </a:pPr>
            <a:r>
              <a:rPr lang="en" sz="1000"/>
              <a:t>Third, there are complexities in our images, such as paper labels being placed on glass bottles or metal cans. We would need a way larger pool of data than 1,700 images in order for our deep learning model to accurately pick up on these nuances.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Hence, we decided that lack of data was our biggest obstacle in building highly accurate deep learning models from scratch, and we made a large shift in direction to explore using a pre-trained model.</a:t>
            </a:r>
            <a:endParaRPr sz="10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4" name="Shape 3694"/>
        <p:cNvGrpSpPr/>
        <p:nvPr/>
      </p:nvGrpSpPr>
      <p:grpSpPr>
        <a:xfrm>
          <a:off x="0" y="0"/>
          <a:ext cx="0" cy="0"/>
          <a:chOff x="0" y="0"/>
          <a:chExt cx="0" cy="0"/>
        </a:xfrm>
      </p:grpSpPr>
      <p:sp>
        <p:nvSpPr>
          <p:cNvPr id="3695" name="Google Shape;3695;g22e764cdbea_0_4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6" name="Google Shape;3696;g22e764cdbea_0_4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Reeva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5" name="Shape 3735"/>
        <p:cNvGrpSpPr/>
        <p:nvPr/>
      </p:nvGrpSpPr>
      <p:grpSpPr>
        <a:xfrm>
          <a:off x="0" y="0"/>
          <a:ext cx="0" cy="0"/>
          <a:chOff x="0" y="0"/>
          <a:chExt cx="0" cy="0"/>
        </a:xfrm>
      </p:grpSpPr>
      <p:sp>
        <p:nvSpPr>
          <p:cNvPr id="3736" name="Google Shape;3736;g22e764cdbea_0_5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7" name="Google Shape;3737;g22e764cdbea_0_5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Reeva</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2" name="Shape 3742"/>
        <p:cNvGrpSpPr/>
        <p:nvPr/>
      </p:nvGrpSpPr>
      <p:grpSpPr>
        <a:xfrm>
          <a:off x="0" y="0"/>
          <a:ext cx="0" cy="0"/>
          <a:chOff x="0" y="0"/>
          <a:chExt cx="0" cy="0"/>
        </a:xfrm>
      </p:grpSpPr>
      <p:sp>
        <p:nvSpPr>
          <p:cNvPr id="3743" name="Google Shape;3743;g22e764cdbea_0_5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4" name="Google Shape;3744;g22e764cdbea_0_5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Reeva</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0" name="Shape 3750"/>
        <p:cNvGrpSpPr/>
        <p:nvPr/>
      </p:nvGrpSpPr>
      <p:grpSpPr>
        <a:xfrm>
          <a:off x="0" y="0"/>
          <a:ext cx="0" cy="0"/>
          <a:chOff x="0" y="0"/>
          <a:chExt cx="0" cy="0"/>
        </a:xfrm>
      </p:grpSpPr>
      <p:sp>
        <p:nvSpPr>
          <p:cNvPr id="3751" name="Google Shape;3751;g22e764cdbea_0_4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2" name="Google Shape;3752;g22e764cdbea_0_4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Reeva</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8" name="Shape 3758"/>
        <p:cNvGrpSpPr/>
        <p:nvPr/>
      </p:nvGrpSpPr>
      <p:grpSpPr>
        <a:xfrm>
          <a:off x="0" y="0"/>
          <a:ext cx="0" cy="0"/>
          <a:chOff x="0" y="0"/>
          <a:chExt cx="0" cy="0"/>
        </a:xfrm>
      </p:grpSpPr>
      <p:sp>
        <p:nvSpPr>
          <p:cNvPr id="3759" name="Google Shape;3759;g22e764cdbea_0_3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0" name="Google Shape;3760;g22e764cdbea_0_3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Reeva</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8" name="Shape 3768"/>
        <p:cNvGrpSpPr/>
        <p:nvPr/>
      </p:nvGrpSpPr>
      <p:grpSpPr>
        <a:xfrm>
          <a:off x="0" y="0"/>
          <a:ext cx="0" cy="0"/>
          <a:chOff x="0" y="0"/>
          <a:chExt cx="0" cy="0"/>
        </a:xfrm>
      </p:grpSpPr>
      <p:sp>
        <p:nvSpPr>
          <p:cNvPr id="3769" name="Google Shape;3769;g22e764cdbea_0_3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0" name="Google Shape;3770;g22e764cdbea_0_3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Reeva</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8" name="Shape 3468"/>
        <p:cNvGrpSpPr/>
        <p:nvPr/>
      </p:nvGrpSpPr>
      <p:grpSpPr>
        <a:xfrm>
          <a:off x="0" y="0"/>
          <a:ext cx="0" cy="0"/>
          <a:chOff x="0" y="0"/>
          <a:chExt cx="0" cy="0"/>
        </a:xfrm>
      </p:grpSpPr>
      <p:sp>
        <p:nvSpPr>
          <p:cNvPr id="3469" name="Google Shape;3469;g22e764cdbea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0" name="Google Shape;3470;g22e764cdbea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Rita</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4" name="Shape 3774"/>
        <p:cNvGrpSpPr/>
        <p:nvPr/>
      </p:nvGrpSpPr>
      <p:grpSpPr>
        <a:xfrm>
          <a:off x="0" y="0"/>
          <a:ext cx="0" cy="0"/>
          <a:chOff x="0" y="0"/>
          <a:chExt cx="0" cy="0"/>
        </a:xfrm>
      </p:grpSpPr>
      <p:sp>
        <p:nvSpPr>
          <p:cNvPr id="3775" name="Google Shape;3775;g22e764cdbea_0_49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6" name="Google Shape;3776;g22e764cdbea_0_4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5" name="Shape 3475"/>
        <p:cNvGrpSpPr/>
        <p:nvPr/>
      </p:nvGrpSpPr>
      <p:grpSpPr>
        <a:xfrm>
          <a:off x="0" y="0"/>
          <a:ext cx="0" cy="0"/>
          <a:chOff x="0" y="0"/>
          <a:chExt cx="0" cy="0"/>
        </a:xfrm>
      </p:grpSpPr>
      <p:sp>
        <p:nvSpPr>
          <p:cNvPr id="3476" name="Google Shape;3476;g22e764cdbea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7" name="Google Shape;3477;g22e764cdbea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Rita</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2" name="Shape 3482"/>
        <p:cNvGrpSpPr/>
        <p:nvPr/>
      </p:nvGrpSpPr>
      <p:grpSpPr>
        <a:xfrm>
          <a:off x="0" y="0"/>
          <a:ext cx="0" cy="0"/>
          <a:chOff x="0" y="0"/>
          <a:chExt cx="0" cy="0"/>
        </a:xfrm>
      </p:grpSpPr>
      <p:sp>
        <p:nvSpPr>
          <p:cNvPr id="3483" name="Google Shape;3483;g22e764cdbea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4" name="Google Shape;3484;g22e764cdbea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Rita</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8" name="Shape 3498"/>
        <p:cNvGrpSpPr/>
        <p:nvPr/>
      </p:nvGrpSpPr>
      <p:grpSpPr>
        <a:xfrm>
          <a:off x="0" y="0"/>
          <a:ext cx="0" cy="0"/>
          <a:chOff x="0" y="0"/>
          <a:chExt cx="0" cy="0"/>
        </a:xfrm>
      </p:grpSpPr>
      <p:sp>
        <p:nvSpPr>
          <p:cNvPr id="3499" name="Google Shape;3499;g22e764cdbea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0" name="Google Shape;3500;g22e764cdbea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Rita</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5" name="Shape 3505"/>
        <p:cNvGrpSpPr/>
        <p:nvPr/>
      </p:nvGrpSpPr>
      <p:grpSpPr>
        <a:xfrm>
          <a:off x="0" y="0"/>
          <a:ext cx="0" cy="0"/>
          <a:chOff x="0" y="0"/>
          <a:chExt cx="0" cy="0"/>
        </a:xfrm>
      </p:grpSpPr>
      <p:sp>
        <p:nvSpPr>
          <p:cNvPr id="3506" name="Google Shape;3506;g22e764cdbea_0_1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7" name="Google Shape;3507;g22e764cdbea_0_1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Rita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7" name="Shape 3517"/>
        <p:cNvGrpSpPr/>
        <p:nvPr/>
      </p:nvGrpSpPr>
      <p:grpSpPr>
        <a:xfrm>
          <a:off x="0" y="0"/>
          <a:ext cx="0" cy="0"/>
          <a:chOff x="0" y="0"/>
          <a:chExt cx="0" cy="0"/>
        </a:xfrm>
      </p:grpSpPr>
      <p:sp>
        <p:nvSpPr>
          <p:cNvPr id="3518" name="Google Shape;3518;g22e764cdbea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9" name="Google Shape;3519;g22e764cdbea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Rita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4" name="Shape 3534"/>
        <p:cNvGrpSpPr/>
        <p:nvPr/>
      </p:nvGrpSpPr>
      <p:grpSpPr>
        <a:xfrm>
          <a:off x="0" y="0"/>
          <a:ext cx="0" cy="0"/>
          <a:chOff x="0" y="0"/>
          <a:chExt cx="0" cy="0"/>
        </a:xfrm>
      </p:grpSpPr>
      <p:sp>
        <p:nvSpPr>
          <p:cNvPr id="3535" name="Google Shape;3535;g22e764cdbea_0_1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6" name="Google Shape;3536;g22e764cdbea_0_1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Rita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2" name="Shape 3552"/>
        <p:cNvGrpSpPr/>
        <p:nvPr/>
      </p:nvGrpSpPr>
      <p:grpSpPr>
        <a:xfrm>
          <a:off x="0" y="0"/>
          <a:ext cx="0" cy="0"/>
          <a:chOff x="0" y="0"/>
          <a:chExt cx="0" cy="0"/>
        </a:xfrm>
      </p:grpSpPr>
      <p:sp>
        <p:nvSpPr>
          <p:cNvPr id="3553" name="Google Shape;3553;g22e4e3b064a_1_1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4" name="Google Shape;3554;g22e4e3b064a_1_1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rPr>
              <a:t>Kevin (0:11.16)</a:t>
            </a:r>
            <a:endParaRPr sz="1000">
              <a:solidFill>
                <a:schemeClr val="dk1"/>
              </a:solidFill>
            </a:endParaRPr>
          </a:p>
          <a:p>
            <a:pPr indent="0" lvl="0" marL="0" rtl="0" algn="l">
              <a:spcBef>
                <a:spcPts val="0"/>
              </a:spcBef>
              <a:spcAft>
                <a:spcPts val="0"/>
              </a:spcAft>
              <a:buNone/>
            </a:pPr>
            <a:r>
              <a:rPr lang="en" sz="1000"/>
              <a:t>Next, we explore the effectiveness of deep learning models, namely convolutional neural networks, to hopefully beat the 67% benchmark of random forest.</a:t>
            </a:r>
            <a:endParaRPr sz="10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s://www.flaticon.com/?utm_source=slidesgo_template&amp;utm_medium=referral-link&amp;utm_campaign=promo-slide&amp;utm_term=slidesgo&amp;utm_content=flaticon" TargetMode="External"/><Relationship Id="rId5" Type="http://schemas.openxmlformats.org/officeDocument/2006/relationships/hyperlink" Target="https://www.freepik.com/?utm_source=slidesgo_template&amp;utm_medium=referral-link&amp;utm_campaign=promo-slide&amp;utm_term=slidesgo&amp;utm_content=freepik" TargetMode="External"/><Relationship Id="rId6" Type="http://schemas.openxmlformats.org/officeDocument/2006/relationships/hyperlink" Target="https://www.freepik.com/?utm_source=slidesgo_template&amp;utm_medium=referral-link&amp;utm_campaign=promo-slide&amp;utm_term=slidesgo&amp;utm_content=freepik" TargetMode="Externa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s://www.flaticon.com/?utm_source=slidesgo_template&amp;utm_medium=referral-link&amp;utm_campaign=promo-slide&amp;utm_term=slidesgo&amp;utm_content=flaticon" TargetMode="External"/><Relationship Id="rId5" Type="http://schemas.openxmlformats.org/officeDocument/2006/relationships/hyperlink" Target="https://www.freepik.com/?utm_source=slidesgo_template&amp;utm_medium=referral-link&amp;utm_campaign=promo-slide&amp;utm_term=slidesgo&amp;utm_content=freepik" TargetMode="External"/><Relationship Id="rId6" Type="http://schemas.openxmlformats.org/officeDocument/2006/relationships/hyperlink" Target="https://www.freepik.com/?utm_source=slidesgo_template&amp;utm_medium=referral-link&amp;utm_campaign=promo-slide&amp;utm_term=slidesgo&amp;utm_content=freepik" TargetMode="Externa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s://www.flaticon.com/?utm_source=slidesgo_template&amp;utm_medium=referral-link&amp;utm_campaign=promo-slide&amp;utm_term=slidesgo&amp;utm_content=flaticon" TargetMode="External"/><Relationship Id="rId5" Type="http://schemas.openxmlformats.org/officeDocument/2006/relationships/hyperlink" Target="https://www.freepik.com/?utm_source=slidesgo_template&amp;utm_medium=referral-link&amp;utm_campaign=promo-slide&amp;utm_term=slidesgo&amp;utm_content=freepik" TargetMode="External"/><Relationship Id="rId6" Type="http://schemas.openxmlformats.org/officeDocument/2006/relationships/hyperlink" Target="https://www.freepik.com/?utm_source=slidesgo_template&amp;utm_medium=referral-link&amp;utm_campaign=promo-slide&amp;utm_term=slidesgo&amp;utm_content=freepik" TargetMode="Externa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s://www.flaticon.com/?utm_source=slidesgo_template&amp;utm_medium=referral-link&amp;utm_campaign=promo-slide&amp;utm_term=slidesgo&amp;utm_content=flaticon" TargetMode="External"/><Relationship Id="rId5" Type="http://schemas.openxmlformats.org/officeDocument/2006/relationships/hyperlink" Target="https://www.freepik.com/?utm_source=slidesgo_template&amp;utm_medium=referral-link&amp;utm_campaign=promo-slide&amp;utm_term=slidesgo&amp;utm_content=freepik" TargetMode="External"/><Relationship Id="rId6" Type="http://schemas.openxmlformats.org/officeDocument/2006/relationships/hyperlink" Target="https://www.freepik.com/?utm_source=slidesgo_template&amp;utm_medium=referral-link&amp;utm_campaign=promo-slide&amp;utm_term=slidesgo&amp;utm_content=freepik" TargetMode="Externa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s://www.flaticon.com/?utm_source=slidesgo_template&amp;utm_medium=referral-link&amp;utm_campaign=promo-slide&amp;utm_term=slidesgo&amp;utm_content=flaticon" TargetMode="External"/><Relationship Id="rId5" Type="http://schemas.openxmlformats.org/officeDocument/2006/relationships/hyperlink" Target="https://www.freepik.com/?utm_source=slidesgo_template&amp;utm_medium=referral-link&amp;utm_campaign=promo-slide&amp;utm_term=slidesgo&amp;utm_content=freepik" TargetMode="External"/><Relationship Id="rId6" Type="http://schemas.openxmlformats.org/officeDocument/2006/relationships/hyperlink" Target="https://www.freepik.com/?utm_source=slidesgo_template&amp;utm_medium=referral-link&amp;utm_campaign=promo-slide&amp;utm_term=slidesgo&amp;utm_content=freepik" TargetMode="Externa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s://www.flaticon.com/?utm_source=slidesgo_template&amp;utm_medium=referral-link&amp;utm_campaign=promo-slide&amp;utm_term=slidesgo&amp;utm_content=flaticon" TargetMode="External"/><Relationship Id="rId5" Type="http://schemas.openxmlformats.org/officeDocument/2006/relationships/hyperlink" Target="https://www.freepik.com/?utm_source=slidesgo_template&amp;utm_medium=referral-link&amp;utm_campaign=promo-slide&amp;utm_term=slidesgo&amp;utm_content=freepik" TargetMode="External"/><Relationship Id="rId6" Type="http://schemas.openxmlformats.org/officeDocument/2006/relationships/hyperlink" Target="https://www.freepik.com/?utm_source=slidesgo_template&amp;utm_medium=referral-link&amp;utm_campaign=promo-slide&amp;utm_term=slidesgo&amp;utm_content=freepik" TargetMode="Externa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s://www.flaticon.com/?utm_source=slidesgo_template&amp;utm_medium=referral-link&amp;utm_campaign=promo-slide&amp;utm_term=slidesgo&amp;utm_content=flaticon" TargetMode="External"/><Relationship Id="rId5" Type="http://schemas.openxmlformats.org/officeDocument/2006/relationships/hyperlink" Target="https://www.freepik.com/?utm_source=slidesgo_template&amp;utm_medium=referral-link&amp;utm_campaign=promo-slide&amp;utm_term=slidesgo&amp;utm_content=freepik" TargetMode="External"/><Relationship Id="rId6" Type="http://schemas.openxmlformats.org/officeDocument/2006/relationships/hyperlink" Target="https://www.freepik.com/?utm_source=slidesgo_template&amp;utm_medium=referral-link&amp;utm_campaign=promo-slide&amp;utm_term=slidesgo&amp;utm_content=freepik" TargetMode="Externa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s://www.flaticon.com/?utm_source=slidesgo_template&amp;utm_medium=referral-link&amp;utm_campaign=promo-slide&amp;utm_term=slidesgo&amp;utm_content=flaticon" TargetMode="External"/><Relationship Id="rId5" Type="http://schemas.openxmlformats.org/officeDocument/2006/relationships/hyperlink" Target="https://www.freepik.com/?utm_source=slidesgo_template&amp;utm_medium=referral-link&amp;utm_campaign=promo-slide&amp;utm_term=slidesgo&amp;utm_content=freepik" TargetMode="External"/><Relationship Id="rId6" Type="http://schemas.openxmlformats.org/officeDocument/2006/relationships/hyperlink" Target="https://www.freepik.com/?utm_source=slidesgo_template&amp;utm_medium=referral-link&amp;utm_campaign=promo-slide&amp;utm_term=slidesgo&amp;utm_content=freepik" TargetMode="Externa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s://www.flaticon.com/?utm_source=slidesgo_template&amp;utm_medium=referral-link&amp;utm_campaign=promo-slide&amp;utm_term=slidesgo&amp;utm_content=flaticon" TargetMode="External"/><Relationship Id="rId5" Type="http://schemas.openxmlformats.org/officeDocument/2006/relationships/hyperlink" Target="https://www.freepik.com/?utm_source=slidesgo_template&amp;utm_medium=referral-link&amp;utm_campaign=promo-slide&amp;utm_term=slidesgo&amp;utm_content=freepik" TargetMode="External"/><Relationship Id="rId6" Type="http://schemas.openxmlformats.org/officeDocument/2006/relationships/hyperlink" Target="https://www.freepik.com/?utm_source=slidesgo_template&amp;utm_medium=referral-link&amp;utm_campaign=promo-slide&amp;utm_term=slidesgo&amp;utm_content=freepik" TargetMode="Externa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129" name="Shape 1129"/>
        <p:cNvGrpSpPr/>
        <p:nvPr/>
      </p:nvGrpSpPr>
      <p:grpSpPr>
        <a:xfrm>
          <a:off x="0" y="0"/>
          <a:ext cx="0" cy="0"/>
          <a:chOff x="0" y="0"/>
          <a:chExt cx="0" cy="0"/>
        </a:xfrm>
      </p:grpSpPr>
      <p:pic>
        <p:nvPicPr>
          <p:cNvPr id="1130" name="Google Shape;1130;p104"/>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131" name="Google Shape;1131;p104"/>
          <p:cNvSpPr txBox="1"/>
          <p:nvPr>
            <p:ph hasCustomPrompt="1" type="title"/>
          </p:nvPr>
        </p:nvSpPr>
        <p:spPr>
          <a:xfrm>
            <a:off x="2862632" y="1485600"/>
            <a:ext cx="3418800" cy="66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3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32" name="Google Shape;1132;p104"/>
          <p:cNvSpPr txBox="1"/>
          <p:nvPr>
            <p:ph idx="1" type="subTitle"/>
          </p:nvPr>
        </p:nvSpPr>
        <p:spPr>
          <a:xfrm>
            <a:off x="2862625" y="2152500"/>
            <a:ext cx="34188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133" name="Google Shape;1133;p104"/>
          <p:cNvSpPr txBox="1"/>
          <p:nvPr>
            <p:ph hasCustomPrompt="1" idx="2" type="title"/>
          </p:nvPr>
        </p:nvSpPr>
        <p:spPr>
          <a:xfrm>
            <a:off x="864182" y="2976475"/>
            <a:ext cx="3418800" cy="66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3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34" name="Google Shape;1134;p104"/>
          <p:cNvSpPr txBox="1"/>
          <p:nvPr>
            <p:ph idx="3" type="subTitle"/>
          </p:nvPr>
        </p:nvSpPr>
        <p:spPr>
          <a:xfrm>
            <a:off x="864175" y="3643375"/>
            <a:ext cx="34188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135" name="Google Shape;1135;p104"/>
          <p:cNvSpPr txBox="1"/>
          <p:nvPr>
            <p:ph hasCustomPrompt="1" idx="4" type="title"/>
          </p:nvPr>
        </p:nvSpPr>
        <p:spPr>
          <a:xfrm>
            <a:off x="4861082" y="2976476"/>
            <a:ext cx="3418800" cy="66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3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36" name="Google Shape;1136;p104"/>
          <p:cNvSpPr txBox="1"/>
          <p:nvPr>
            <p:ph idx="5" type="subTitle"/>
          </p:nvPr>
        </p:nvSpPr>
        <p:spPr>
          <a:xfrm>
            <a:off x="4861075" y="3643376"/>
            <a:ext cx="34188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137" name="Google Shape;1137;p104"/>
          <p:cNvSpPr txBox="1"/>
          <p:nvPr>
            <p:ph idx="6" type="title"/>
          </p:nvPr>
        </p:nvSpPr>
        <p:spPr>
          <a:xfrm>
            <a:off x="720000" y="44661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cxnSp>
        <p:nvCxnSpPr>
          <p:cNvPr id="1138" name="Google Shape;1138;p104"/>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grpSp>
        <p:nvGrpSpPr>
          <p:cNvPr id="1139" name="Google Shape;1139;p104"/>
          <p:cNvGrpSpPr/>
          <p:nvPr/>
        </p:nvGrpSpPr>
        <p:grpSpPr>
          <a:xfrm>
            <a:off x="8219767" y="2725195"/>
            <a:ext cx="408469" cy="263277"/>
            <a:chOff x="1087650" y="1031275"/>
            <a:chExt cx="298000" cy="192075"/>
          </a:xfrm>
        </p:grpSpPr>
        <p:sp>
          <p:nvSpPr>
            <p:cNvPr id="1140" name="Google Shape;1140;p104"/>
            <p:cNvSpPr/>
            <p:nvPr/>
          </p:nvSpPr>
          <p:spPr>
            <a:xfrm>
              <a:off x="1094350" y="1037650"/>
              <a:ext cx="284275" cy="179975"/>
            </a:xfrm>
            <a:custGeom>
              <a:rect b="b" l="l" r="r" t="t"/>
              <a:pathLst>
                <a:path extrusionOk="0" h="7199" w="11371">
                  <a:moveTo>
                    <a:pt x="5615" y="0"/>
                  </a:moveTo>
                  <a:cubicBezTo>
                    <a:pt x="4518" y="0"/>
                    <a:pt x="3574" y="664"/>
                    <a:pt x="2885" y="1902"/>
                  </a:cubicBezTo>
                  <a:cubicBezTo>
                    <a:pt x="2655" y="2297"/>
                    <a:pt x="2476" y="2603"/>
                    <a:pt x="2106" y="2795"/>
                  </a:cubicBezTo>
                  <a:cubicBezTo>
                    <a:pt x="1979" y="2871"/>
                    <a:pt x="1838" y="2935"/>
                    <a:pt x="1698" y="2999"/>
                  </a:cubicBezTo>
                  <a:cubicBezTo>
                    <a:pt x="1404" y="3114"/>
                    <a:pt x="1124" y="3267"/>
                    <a:pt x="868" y="3458"/>
                  </a:cubicBezTo>
                  <a:cubicBezTo>
                    <a:pt x="256" y="3918"/>
                    <a:pt x="1" y="4734"/>
                    <a:pt x="230" y="5475"/>
                  </a:cubicBezTo>
                  <a:cubicBezTo>
                    <a:pt x="447" y="6074"/>
                    <a:pt x="983" y="6495"/>
                    <a:pt x="1621" y="6559"/>
                  </a:cubicBezTo>
                  <a:lnTo>
                    <a:pt x="1749" y="6559"/>
                  </a:lnTo>
                  <a:cubicBezTo>
                    <a:pt x="2017" y="6546"/>
                    <a:pt x="2272" y="6508"/>
                    <a:pt x="2527" y="6432"/>
                  </a:cubicBezTo>
                  <a:cubicBezTo>
                    <a:pt x="2731" y="6381"/>
                    <a:pt x="2948" y="6342"/>
                    <a:pt x="3178" y="6330"/>
                  </a:cubicBezTo>
                  <a:cubicBezTo>
                    <a:pt x="3255" y="6330"/>
                    <a:pt x="3344" y="6342"/>
                    <a:pt x="3421" y="6355"/>
                  </a:cubicBezTo>
                  <a:cubicBezTo>
                    <a:pt x="3625" y="6432"/>
                    <a:pt x="3803" y="6521"/>
                    <a:pt x="3969" y="6649"/>
                  </a:cubicBezTo>
                  <a:cubicBezTo>
                    <a:pt x="4059" y="6712"/>
                    <a:pt x="4148" y="6763"/>
                    <a:pt x="4224" y="6814"/>
                  </a:cubicBezTo>
                  <a:cubicBezTo>
                    <a:pt x="4652" y="7059"/>
                    <a:pt x="5127" y="7198"/>
                    <a:pt x="5615" y="7198"/>
                  </a:cubicBezTo>
                  <a:cubicBezTo>
                    <a:pt x="5636" y="7198"/>
                    <a:pt x="5658" y="7198"/>
                    <a:pt x="5679" y="7197"/>
                  </a:cubicBezTo>
                  <a:cubicBezTo>
                    <a:pt x="5704" y="7198"/>
                    <a:pt x="5729" y="7198"/>
                    <a:pt x="5754" y="7198"/>
                  </a:cubicBezTo>
                  <a:cubicBezTo>
                    <a:pt x="6174" y="7198"/>
                    <a:pt x="6582" y="7097"/>
                    <a:pt x="6955" y="6917"/>
                  </a:cubicBezTo>
                  <a:cubicBezTo>
                    <a:pt x="7032" y="6878"/>
                    <a:pt x="7096" y="6840"/>
                    <a:pt x="7159" y="6802"/>
                  </a:cubicBezTo>
                  <a:cubicBezTo>
                    <a:pt x="7274" y="6738"/>
                    <a:pt x="7389" y="6674"/>
                    <a:pt x="7504" y="6636"/>
                  </a:cubicBezTo>
                  <a:cubicBezTo>
                    <a:pt x="7642" y="6583"/>
                    <a:pt x="7789" y="6556"/>
                    <a:pt x="7938" y="6556"/>
                  </a:cubicBezTo>
                  <a:cubicBezTo>
                    <a:pt x="7968" y="6556"/>
                    <a:pt x="7997" y="6557"/>
                    <a:pt x="8027" y="6559"/>
                  </a:cubicBezTo>
                  <a:cubicBezTo>
                    <a:pt x="8180" y="6559"/>
                    <a:pt x="8346" y="6572"/>
                    <a:pt x="8525" y="6585"/>
                  </a:cubicBezTo>
                  <a:cubicBezTo>
                    <a:pt x="8703" y="6598"/>
                    <a:pt x="8895" y="6623"/>
                    <a:pt x="9074" y="6623"/>
                  </a:cubicBezTo>
                  <a:cubicBezTo>
                    <a:pt x="9176" y="6623"/>
                    <a:pt x="9278" y="6610"/>
                    <a:pt x="9367" y="6598"/>
                  </a:cubicBezTo>
                  <a:cubicBezTo>
                    <a:pt x="10324" y="6495"/>
                    <a:pt x="11090" y="5755"/>
                    <a:pt x="11230" y="4798"/>
                  </a:cubicBezTo>
                  <a:cubicBezTo>
                    <a:pt x="11370" y="3841"/>
                    <a:pt x="10847" y="2910"/>
                    <a:pt x="9967" y="2527"/>
                  </a:cubicBezTo>
                  <a:cubicBezTo>
                    <a:pt x="9737" y="2438"/>
                    <a:pt x="9507" y="2361"/>
                    <a:pt x="9265" y="2323"/>
                  </a:cubicBezTo>
                  <a:cubicBezTo>
                    <a:pt x="8984" y="2272"/>
                    <a:pt x="8703" y="2170"/>
                    <a:pt x="8448" y="2029"/>
                  </a:cubicBezTo>
                  <a:cubicBezTo>
                    <a:pt x="8193" y="1825"/>
                    <a:pt x="7976" y="1583"/>
                    <a:pt x="7810" y="1289"/>
                  </a:cubicBezTo>
                  <a:cubicBezTo>
                    <a:pt x="7644" y="1021"/>
                    <a:pt x="7453" y="779"/>
                    <a:pt x="7223" y="562"/>
                  </a:cubicBezTo>
                  <a:cubicBezTo>
                    <a:pt x="6891" y="281"/>
                    <a:pt x="6483" y="102"/>
                    <a:pt x="6049" y="39"/>
                  </a:cubicBezTo>
                  <a:cubicBezTo>
                    <a:pt x="5909" y="13"/>
                    <a:pt x="5756" y="0"/>
                    <a:pt x="5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04"/>
            <p:cNvSpPr/>
            <p:nvPr/>
          </p:nvSpPr>
          <p:spPr>
            <a:xfrm>
              <a:off x="1087650" y="1031275"/>
              <a:ext cx="298000" cy="192075"/>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2" name="Google Shape;1142;p104"/>
          <p:cNvSpPr/>
          <p:nvPr/>
        </p:nvSpPr>
        <p:spPr>
          <a:xfrm>
            <a:off x="271230" y="2481828"/>
            <a:ext cx="529124" cy="35552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3" name="Shape 1143"/>
        <p:cNvGrpSpPr/>
        <p:nvPr/>
      </p:nvGrpSpPr>
      <p:grpSpPr>
        <a:xfrm>
          <a:off x="0" y="0"/>
          <a:ext cx="0" cy="0"/>
          <a:chOff x="0" y="0"/>
          <a:chExt cx="0" cy="0"/>
        </a:xfrm>
      </p:grpSpPr>
      <p:pic>
        <p:nvPicPr>
          <p:cNvPr id="1144" name="Google Shape;1144;p105"/>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145" name="Google Shape;1145;p10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cxnSp>
        <p:nvCxnSpPr>
          <p:cNvPr id="1146" name="Google Shape;1146;p105"/>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grpSp>
        <p:nvGrpSpPr>
          <p:cNvPr id="1147" name="Google Shape;1147;p105"/>
          <p:cNvGrpSpPr/>
          <p:nvPr/>
        </p:nvGrpSpPr>
        <p:grpSpPr>
          <a:xfrm flipH="1">
            <a:off x="7314893" y="194427"/>
            <a:ext cx="472842" cy="317708"/>
            <a:chOff x="2493575" y="1248525"/>
            <a:chExt cx="386025" cy="259375"/>
          </a:xfrm>
        </p:grpSpPr>
        <p:sp>
          <p:nvSpPr>
            <p:cNvPr id="1148" name="Google Shape;1148;p105"/>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05"/>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0" name="Google Shape;1150;p105"/>
          <p:cNvSpPr/>
          <p:nvPr/>
        </p:nvSpPr>
        <p:spPr>
          <a:xfrm flipH="1">
            <a:off x="8241492" y="944989"/>
            <a:ext cx="365020" cy="235273"/>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1" name="Google Shape;1151;p105"/>
          <p:cNvGrpSpPr/>
          <p:nvPr/>
        </p:nvGrpSpPr>
        <p:grpSpPr>
          <a:xfrm flipH="1">
            <a:off x="310250" y="1180249"/>
            <a:ext cx="472842" cy="317708"/>
            <a:chOff x="2493575" y="1248525"/>
            <a:chExt cx="386025" cy="259375"/>
          </a:xfrm>
        </p:grpSpPr>
        <p:sp>
          <p:nvSpPr>
            <p:cNvPr id="1152" name="Google Shape;1152;p105"/>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05"/>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4" name="Google Shape;1154;p105"/>
          <p:cNvSpPr/>
          <p:nvPr/>
        </p:nvSpPr>
        <p:spPr>
          <a:xfrm flipH="1">
            <a:off x="1642322" y="232889"/>
            <a:ext cx="373543" cy="24076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1155" name="Shape 1155"/>
        <p:cNvGrpSpPr/>
        <p:nvPr/>
      </p:nvGrpSpPr>
      <p:grpSpPr>
        <a:xfrm>
          <a:off x="0" y="0"/>
          <a:ext cx="0" cy="0"/>
          <a:chOff x="0" y="0"/>
          <a:chExt cx="0" cy="0"/>
        </a:xfrm>
      </p:grpSpPr>
      <p:pic>
        <p:nvPicPr>
          <p:cNvPr id="1156" name="Google Shape;1156;p106"/>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157" name="Google Shape;1157;p106"/>
          <p:cNvSpPr txBox="1"/>
          <p:nvPr>
            <p:ph type="title"/>
          </p:nvPr>
        </p:nvSpPr>
        <p:spPr>
          <a:xfrm>
            <a:off x="720000" y="708505"/>
            <a:ext cx="4213200" cy="8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400"/>
              <a:buNone/>
              <a:defRPr sz="6000"/>
            </a:lvl1pPr>
            <a:lvl2pPr lvl="1" rtl="0" algn="ctr">
              <a:spcBef>
                <a:spcPts val="0"/>
              </a:spcBef>
              <a:spcAft>
                <a:spcPts val="0"/>
              </a:spcAft>
              <a:buClr>
                <a:schemeClr val="dk2"/>
              </a:buClr>
              <a:buSzPts val="3400"/>
              <a:buNone/>
              <a:defRPr>
                <a:solidFill>
                  <a:schemeClr val="dk2"/>
                </a:solidFill>
              </a:defRPr>
            </a:lvl2pPr>
            <a:lvl3pPr lvl="2" rtl="0" algn="ctr">
              <a:spcBef>
                <a:spcPts val="0"/>
              </a:spcBef>
              <a:spcAft>
                <a:spcPts val="0"/>
              </a:spcAft>
              <a:buClr>
                <a:schemeClr val="dk2"/>
              </a:buClr>
              <a:buSzPts val="3400"/>
              <a:buNone/>
              <a:defRPr>
                <a:solidFill>
                  <a:schemeClr val="dk2"/>
                </a:solidFill>
              </a:defRPr>
            </a:lvl3pPr>
            <a:lvl4pPr lvl="3" rtl="0" algn="ctr">
              <a:spcBef>
                <a:spcPts val="0"/>
              </a:spcBef>
              <a:spcAft>
                <a:spcPts val="0"/>
              </a:spcAft>
              <a:buClr>
                <a:schemeClr val="dk2"/>
              </a:buClr>
              <a:buSzPts val="3400"/>
              <a:buNone/>
              <a:defRPr>
                <a:solidFill>
                  <a:schemeClr val="dk2"/>
                </a:solidFill>
              </a:defRPr>
            </a:lvl4pPr>
            <a:lvl5pPr lvl="4" rtl="0" algn="ctr">
              <a:spcBef>
                <a:spcPts val="0"/>
              </a:spcBef>
              <a:spcAft>
                <a:spcPts val="0"/>
              </a:spcAft>
              <a:buClr>
                <a:schemeClr val="dk2"/>
              </a:buClr>
              <a:buSzPts val="3400"/>
              <a:buNone/>
              <a:defRPr>
                <a:solidFill>
                  <a:schemeClr val="dk2"/>
                </a:solidFill>
              </a:defRPr>
            </a:lvl5pPr>
            <a:lvl6pPr lvl="5" rtl="0" algn="ctr">
              <a:spcBef>
                <a:spcPts val="0"/>
              </a:spcBef>
              <a:spcAft>
                <a:spcPts val="0"/>
              </a:spcAft>
              <a:buClr>
                <a:schemeClr val="dk2"/>
              </a:buClr>
              <a:buSzPts val="3400"/>
              <a:buNone/>
              <a:defRPr>
                <a:solidFill>
                  <a:schemeClr val="dk2"/>
                </a:solidFill>
              </a:defRPr>
            </a:lvl6pPr>
            <a:lvl7pPr lvl="6" rtl="0" algn="ctr">
              <a:spcBef>
                <a:spcPts val="0"/>
              </a:spcBef>
              <a:spcAft>
                <a:spcPts val="0"/>
              </a:spcAft>
              <a:buClr>
                <a:schemeClr val="dk2"/>
              </a:buClr>
              <a:buSzPts val="3400"/>
              <a:buNone/>
              <a:defRPr>
                <a:solidFill>
                  <a:schemeClr val="dk2"/>
                </a:solidFill>
              </a:defRPr>
            </a:lvl7pPr>
            <a:lvl8pPr lvl="7" rtl="0" algn="ctr">
              <a:spcBef>
                <a:spcPts val="0"/>
              </a:spcBef>
              <a:spcAft>
                <a:spcPts val="0"/>
              </a:spcAft>
              <a:buClr>
                <a:schemeClr val="dk2"/>
              </a:buClr>
              <a:buSzPts val="3400"/>
              <a:buNone/>
              <a:defRPr>
                <a:solidFill>
                  <a:schemeClr val="dk2"/>
                </a:solidFill>
              </a:defRPr>
            </a:lvl8pPr>
            <a:lvl9pPr lvl="8" rtl="0" algn="ctr">
              <a:spcBef>
                <a:spcPts val="0"/>
              </a:spcBef>
              <a:spcAft>
                <a:spcPts val="0"/>
              </a:spcAft>
              <a:buClr>
                <a:schemeClr val="dk2"/>
              </a:buClr>
              <a:buSzPts val="3400"/>
              <a:buNone/>
              <a:defRPr>
                <a:solidFill>
                  <a:schemeClr val="dk2"/>
                </a:solidFill>
              </a:defRPr>
            </a:lvl9pPr>
          </a:lstStyle>
          <a:p/>
        </p:txBody>
      </p:sp>
      <p:sp>
        <p:nvSpPr>
          <p:cNvPr id="1158" name="Google Shape;1158;p106"/>
          <p:cNvSpPr txBox="1"/>
          <p:nvPr>
            <p:ph idx="1" type="subTitle"/>
          </p:nvPr>
        </p:nvSpPr>
        <p:spPr>
          <a:xfrm>
            <a:off x="720000" y="1661180"/>
            <a:ext cx="4213200" cy="8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59" name="Google Shape;1159;p106"/>
          <p:cNvSpPr txBox="1"/>
          <p:nvPr/>
        </p:nvSpPr>
        <p:spPr>
          <a:xfrm>
            <a:off x="720000" y="3243000"/>
            <a:ext cx="3654900" cy="71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CREDITS: This presentation </a:t>
            </a:r>
            <a:r>
              <a:rPr lang="en" sz="1200">
                <a:solidFill>
                  <a:schemeClr val="dk1"/>
                </a:solidFill>
                <a:latin typeface="DM Sans"/>
                <a:ea typeface="DM Sans"/>
                <a:cs typeface="DM Sans"/>
                <a:sym typeface="DM Sans"/>
              </a:rPr>
              <a:t>template</a:t>
            </a:r>
            <a:r>
              <a:rPr lang="en" sz="1200">
                <a:solidFill>
                  <a:schemeClr val="dk1"/>
                </a:solidFill>
                <a:latin typeface="DM Sans"/>
                <a:ea typeface="DM Sans"/>
                <a:cs typeface="DM Sans"/>
                <a:sym typeface="DM Sans"/>
              </a:rPr>
              <a:t> was created by </a:t>
            </a:r>
            <a:r>
              <a:rPr b="1" lang="en" sz="1200">
                <a:solidFill>
                  <a:schemeClr val="dk1"/>
                </a:solidFill>
                <a:uFill>
                  <a:noFill/>
                </a:uFill>
                <a:latin typeface="DM Sans"/>
                <a:ea typeface="DM Sans"/>
                <a:cs typeface="DM Sans"/>
                <a:sym typeface="DM Sans"/>
                <a:hlinkClick r:id="rId3">
                  <a:extLst>
                    <a:ext uri="{A12FA001-AC4F-418D-AE19-62706E023703}">
                      <ahyp:hlinkClr val="tx"/>
                    </a:ext>
                  </a:extLst>
                </a:hlinkClick>
              </a:rPr>
              <a:t>Slidesgo</a:t>
            </a:r>
            <a:r>
              <a:rPr lang="en" sz="1200">
                <a:solidFill>
                  <a:schemeClr val="dk1"/>
                </a:solidFill>
                <a:latin typeface="DM Sans"/>
                <a:ea typeface="DM Sans"/>
                <a:cs typeface="DM Sans"/>
                <a:sym typeface="DM Sans"/>
              </a:rPr>
              <a:t>, including icons by </a:t>
            </a:r>
            <a:r>
              <a:rPr b="1" lang="en" sz="1200">
                <a:solidFill>
                  <a:schemeClr val="dk1"/>
                </a:solidFill>
                <a:uFill>
                  <a:noFill/>
                </a:uFill>
                <a:latin typeface="DM Sans"/>
                <a:ea typeface="DM Sans"/>
                <a:cs typeface="DM Sans"/>
                <a:sym typeface="DM Sans"/>
                <a:hlinkClick r:id="rId4">
                  <a:extLst>
                    <a:ext uri="{A12FA001-AC4F-418D-AE19-62706E023703}">
                      <ahyp:hlinkClr val="tx"/>
                    </a:ext>
                  </a:extLst>
                </a:hlinkClick>
              </a:rPr>
              <a:t>Flaticon</a:t>
            </a:r>
            <a:r>
              <a:rPr lang="en" sz="1200">
                <a:solidFill>
                  <a:schemeClr val="dk1"/>
                </a:solidFill>
                <a:latin typeface="DM Sans"/>
                <a:ea typeface="DM Sans"/>
                <a:cs typeface="DM Sans"/>
                <a:sym typeface="DM Sans"/>
              </a:rPr>
              <a:t>, and infographics &amp; images by </a:t>
            </a:r>
            <a:r>
              <a:rPr b="1" lang="en" sz="1200">
                <a:solidFill>
                  <a:schemeClr val="dk1"/>
                </a:solidFill>
                <a:uFill>
                  <a:noFill/>
                </a:uFill>
                <a:latin typeface="DM Sans"/>
                <a:ea typeface="DM Sans"/>
                <a:cs typeface="DM Sans"/>
                <a:sym typeface="DM Sans"/>
                <a:hlinkClick r:id="rId5">
                  <a:extLst>
                    <a:ext uri="{A12FA001-AC4F-418D-AE19-62706E023703}">
                      <ahyp:hlinkClr val="tx"/>
                    </a:ext>
                  </a:extLst>
                </a:hlinkClick>
              </a:rPr>
              <a:t>Freepik</a:t>
            </a:r>
            <a:r>
              <a:rPr lang="en" sz="1200">
                <a:solidFill>
                  <a:schemeClr val="dk1"/>
                </a:solidFill>
                <a:uFill>
                  <a:noFill/>
                </a:uFill>
                <a:latin typeface="DM Sans"/>
                <a:ea typeface="DM Sans"/>
                <a:cs typeface="DM Sans"/>
                <a:sym typeface="DM Sans"/>
                <a:hlinkClick r:id="rId6">
                  <a:extLst>
                    <a:ext uri="{A12FA001-AC4F-418D-AE19-62706E023703}">
                      <ahyp:hlinkClr val="tx"/>
                    </a:ext>
                  </a:extLst>
                </a:hlinkClick>
              </a:rPr>
              <a:t> </a:t>
            </a:r>
            <a:endParaRPr sz="1200">
              <a:solidFill>
                <a:schemeClr val="dk1"/>
              </a:solidFill>
              <a:latin typeface="DM Sans"/>
              <a:ea typeface="DM Sans"/>
              <a:cs typeface="DM Sans"/>
              <a:sym typeface="DM Sans"/>
            </a:endParaRPr>
          </a:p>
        </p:txBody>
      </p:sp>
      <p:grpSp>
        <p:nvGrpSpPr>
          <p:cNvPr id="1160" name="Google Shape;1160;p106"/>
          <p:cNvGrpSpPr/>
          <p:nvPr/>
        </p:nvGrpSpPr>
        <p:grpSpPr>
          <a:xfrm>
            <a:off x="0" y="25"/>
            <a:ext cx="9144000" cy="5143500"/>
            <a:chOff x="0" y="25"/>
            <a:chExt cx="9144000" cy="5143500"/>
          </a:xfrm>
        </p:grpSpPr>
        <p:cxnSp>
          <p:nvCxnSpPr>
            <p:cNvPr id="1161" name="Google Shape;1161;p106"/>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1162" name="Google Shape;1162;p106"/>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1163" name="Google Shape;1163;p106"/>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1164" name="Google Shape;1164;p106"/>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_1">
    <p:spTree>
      <p:nvGrpSpPr>
        <p:cNvPr id="1165" name="Shape 1165"/>
        <p:cNvGrpSpPr/>
        <p:nvPr/>
      </p:nvGrpSpPr>
      <p:grpSpPr>
        <a:xfrm>
          <a:off x="0" y="0"/>
          <a:ext cx="0" cy="0"/>
          <a:chOff x="0" y="0"/>
          <a:chExt cx="0" cy="0"/>
        </a:xfrm>
      </p:grpSpPr>
      <p:pic>
        <p:nvPicPr>
          <p:cNvPr id="1166" name="Google Shape;1166;p107"/>
          <p:cNvPicPr preferRelativeResize="0"/>
          <p:nvPr/>
        </p:nvPicPr>
        <p:blipFill>
          <a:blip r:embed="rId2">
            <a:alphaModFix amt="65000"/>
          </a:blip>
          <a:stretch>
            <a:fillRect/>
          </a:stretch>
        </p:blipFill>
        <p:spPr>
          <a:xfrm>
            <a:off x="0" y="0"/>
            <a:ext cx="9144000" cy="5143500"/>
          </a:xfrm>
          <a:prstGeom prst="rect">
            <a:avLst/>
          </a:prstGeom>
          <a:noFill/>
          <a:ln>
            <a:noFill/>
          </a:ln>
        </p:spPr>
      </p:pic>
      <p:cxnSp>
        <p:nvCxnSpPr>
          <p:cNvPr id="1167" name="Google Shape;1167;p107"/>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1168" name="Google Shape;1168;p107"/>
          <p:cNvSpPr/>
          <p:nvPr/>
        </p:nvSpPr>
        <p:spPr>
          <a:xfrm>
            <a:off x="7707001" y="195254"/>
            <a:ext cx="389963" cy="251349"/>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9" name="Google Shape;1169;p107"/>
          <p:cNvGrpSpPr/>
          <p:nvPr/>
        </p:nvGrpSpPr>
        <p:grpSpPr>
          <a:xfrm>
            <a:off x="406785" y="1153647"/>
            <a:ext cx="493610" cy="331663"/>
            <a:chOff x="2493575" y="1248525"/>
            <a:chExt cx="386025" cy="259375"/>
          </a:xfrm>
        </p:grpSpPr>
        <p:sp>
          <p:nvSpPr>
            <p:cNvPr id="1170" name="Google Shape;1170;p107"/>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07"/>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2" name="Google Shape;1172;p107"/>
          <p:cNvGrpSpPr/>
          <p:nvPr/>
        </p:nvGrpSpPr>
        <p:grpSpPr>
          <a:xfrm>
            <a:off x="8338226" y="1485299"/>
            <a:ext cx="493610" cy="331663"/>
            <a:chOff x="2493575" y="1248525"/>
            <a:chExt cx="386025" cy="259375"/>
          </a:xfrm>
        </p:grpSpPr>
        <p:sp>
          <p:nvSpPr>
            <p:cNvPr id="1173" name="Google Shape;1173;p107"/>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07"/>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5" name="Google Shape;1175;p107"/>
          <p:cNvSpPr/>
          <p:nvPr/>
        </p:nvSpPr>
        <p:spPr>
          <a:xfrm>
            <a:off x="156775" y="2548942"/>
            <a:ext cx="381053" cy="24560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TITLE_ONLY_1_1">
    <p:spTree>
      <p:nvGrpSpPr>
        <p:cNvPr id="1176" name="Shape 1176"/>
        <p:cNvGrpSpPr/>
        <p:nvPr/>
      </p:nvGrpSpPr>
      <p:grpSpPr>
        <a:xfrm>
          <a:off x="0" y="0"/>
          <a:ext cx="0" cy="0"/>
          <a:chOff x="0" y="0"/>
          <a:chExt cx="0" cy="0"/>
        </a:xfrm>
      </p:grpSpPr>
      <p:pic>
        <p:nvPicPr>
          <p:cNvPr id="1177" name="Google Shape;1177;p108"/>
          <p:cNvPicPr preferRelativeResize="0"/>
          <p:nvPr/>
        </p:nvPicPr>
        <p:blipFill>
          <a:blip r:embed="rId2">
            <a:alphaModFix amt="65000"/>
          </a:blip>
          <a:stretch>
            <a:fillRect/>
          </a:stretch>
        </p:blipFill>
        <p:spPr>
          <a:xfrm>
            <a:off x="0" y="0"/>
            <a:ext cx="9144000" cy="5143500"/>
          </a:xfrm>
          <a:prstGeom prst="rect">
            <a:avLst/>
          </a:prstGeom>
          <a:noFill/>
          <a:ln>
            <a:noFill/>
          </a:ln>
        </p:spPr>
      </p:pic>
      <p:cxnSp>
        <p:nvCxnSpPr>
          <p:cNvPr id="1178" name="Google Shape;1178;p108"/>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grpSp>
        <p:nvGrpSpPr>
          <p:cNvPr id="1179" name="Google Shape;1179;p108"/>
          <p:cNvGrpSpPr/>
          <p:nvPr/>
        </p:nvGrpSpPr>
        <p:grpSpPr>
          <a:xfrm flipH="1">
            <a:off x="7314893" y="194427"/>
            <a:ext cx="472842" cy="317708"/>
            <a:chOff x="2493575" y="1248525"/>
            <a:chExt cx="386025" cy="259375"/>
          </a:xfrm>
        </p:grpSpPr>
        <p:sp>
          <p:nvSpPr>
            <p:cNvPr id="1180" name="Google Shape;1180;p108"/>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08"/>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2" name="Google Shape;1182;p108"/>
          <p:cNvSpPr/>
          <p:nvPr/>
        </p:nvSpPr>
        <p:spPr>
          <a:xfrm flipH="1">
            <a:off x="5863942" y="394739"/>
            <a:ext cx="365020" cy="235273"/>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3" name="Google Shape;1183;p108"/>
          <p:cNvGrpSpPr/>
          <p:nvPr/>
        </p:nvGrpSpPr>
        <p:grpSpPr>
          <a:xfrm flipH="1">
            <a:off x="310250" y="1180249"/>
            <a:ext cx="472842" cy="317708"/>
            <a:chOff x="2493575" y="1248525"/>
            <a:chExt cx="386025" cy="259375"/>
          </a:xfrm>
        </p:grpSpPr>
        <p:sp>
          <p:nvSpPr>
            <p:cNvPr id="1184" name="Google Shape;1184;p108"/>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08"/>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6" name="Google Shape;1186;p108"/>
          <p:cNvSpPr/>
          <p:nvPr/>
        </p:nvSpPr>
        <p:spPr>
          <a:xfrm flipH="1">
            <a:off x="1642322" y="232889"/>
            <a:ext cx="373543" cy="24076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90" name="Shape 1190"/>
        <p:cNvGrpSpPr/>
        <p:nvPr/>
      </p:nvGrpSpPr>
      <p:grpSpPr>
        <a:xfrm>
          <a:off x="0" y="0"/>
          <a:ext cx="0" cy="0"/>
          <a:chOff x="0" y="0"/>
          <a:chExt cx="0" cy="0"/>
        </a:xfrm>
      </p:grpSpPr>
      <p:pic>
        <p:nvPicPr>
          <p:cNvPr id="1191" name="Google Shape;1191;p110"/>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192" name="Google Shape;1192;p110"/>
          <p:cNvSpPr txBox="1"/>
          <p:nvPr>
            <p:ph idx="1" type="subTitle"/>
          </p:nvPr>
        </p:nvSpPr>
        <p:spPr>
          <a:xfrm>
            <a:off x="720000" y="103450"/>
            <a:ext cx="2121600" cy="4002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93" name="Google Shape;1193;p110"/>
          <p:cNvSpPr txBox="1"/>
          <p:nvPr>
            <p:ph type="ctrTitle"/>
          </p:nvPr>
        </p:nvSpPr>
        <p:spPr>
          <a:xfrm>
            <a:off x="720000" y="1244485"/>
            <a:ext cx="3960300" cy="20889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5200"/>
              <a:buNone/>
              <a:defRPr sz="53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94" name="Google Shape;1194;p110"/>
          <p:cNvSpPr txBox="1"/>
          <p:nvPr>
            <p:ph idx="2" type="subTitle"/>
          </p:nvPr>
        </p:nvSpPr>
        <p:spPr>
          <a:xfrm>
            <a:off x="720000" y="3410810"/>
            <a:ext cx="2818200" cy="475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1195" name="Google Shape;1195;p110"/>
          <p:cNvGrpSpPr/>
          <p:nvPr/>
        </p:nvGrpSpPr>
        <p:grpSpPr>
          <a:xfrm>
            <a:off x="0" y="25"/>
            <a:ext cx="9144000" cy="5143500"/>
            <a:chOff x="0" y="25"/>
            <a:chExt cx="9144000" cy="5143500"/>
          </a:xfrm>
        </p:grpSpPr>
        <p:cxnSp>
          <p:nvCxnSpPr>
            <p:cNvPr id="1196" name="Google Shape;1196;p110"/>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1197" name="Google Shape;1197;p110"/>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1198" name="Google Shape;1198;p110"/>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1199" name="Google Shape;1199;p110"/>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00" name="Shape 1200"/>
        <p:cNvGrpSpPr/>
        <p:nvPr/>
      </p:nvGrpSpPr>
      <p:grpSpPr>
        <a:xfrm>
          <a:off x="0" y="0"/>
          <a:ext cx="0" cy="0"/>
          <a:chOff x="0" y="0"/>
          <a:chExt cx="0" cy="0"/>
        </a:xfrm>
      </p:grpSpPr>
      <p:pic>
        <p:nvPicPr>
          <p:cNvPr id="1201" name="Google Shape;1201;p111"/>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202" name="Google Shape;1202;p111"/>
          <p:cNvSpPr txBox="1"/>
          <p:nvPr>
            <p:ph type="title"/>
          </p:nvPr>
        </p:nvSpPr>
        <p:spPr>
          <a:xfrm>
            <a:off x="2348100" y="2389600"/>
            <a:ext cx="4447800" cy="87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03" name="Google Shape;1203;p111"/>
          <p:cNvSpPr txBox="1"/>
          <p:nvPr>
            <p:ph hasCustomPrompt="1" idx="2" type="title"/>
          </p:nvPr>
        </p:nvSpPr>
        <p:spPr>
          <a:xfrm>
            <a:off x="4043550" y="1263975"/>
            <a:ext cx="1056900" cy="10611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5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04" name="Google Shape;1204;p111"/>
          <p:cNvSpPr txBox="1"/>
          <p:nvPr>
            <p:ph idx="1" type="subTitle"/>
          </p:nvPr>
        </p:nvSpPr>
        <p:spPr>
          <a:xfrm>
            <a:off x="3359550" y="3564238"/>
            <a:ext cx="24249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05" name="Google Shape;1205;p111"/>
          <p:cNvSpPr txBox="1"/>
          <p:nvPr>
            <p:ph idx="3" type="subTitle"/>
          </p:nvPr>
        </p:nvSpPr>
        <p:spPr>
          <a:xfrm>
            <a:off x="3511200" y="103450"/>
            <a:ext cx="2121600" cy="40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206" name="Google Shape;1206;p111"/>
          <p:cNvGrpSpPr/>
          <p:nvPr/>
        </p:nvGrpSpPr>
        <p:grpSpPr>
          <a:xfrm>
            <a:off x="0" y="25"/>
            <a:ext cx="9144000" cy="5143500"/>
            <a:chOff x="0" y="25"/>
            <a:chExt cx="9144000" cy="5143500"/>
          </a:xfrm>
        </p:grpSpPr>
        <p:cxnSp>
          <p:nvCxnSpPr>
            <p:cNvPr id="1207" name="Google Shape;1207;p111"/>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1208" name="Google Shape;1208;p111"/>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1209" name="Google Shape;1209;p111"/>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1210" name="Google Shape;1210;p111"/>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11" name="Shape 1211"/>
        <p:cNvGrpSpPr/>
        <p:nvPr/>
      </p:nvGrpSpPr>
      <p:grpSpPr>
        <a:xfrm>
          <a:off x="0" y="0"/>
          <a:ext cx="0" cy="0"/>
          <a:chOff x="0" y="0"/>
          <a:chExt cx="0" cy="0"/>
        </a:xfrm>
      </p:grpSpPr>
      <p:pic>
        <p:nvPicPr>
          <p:cNvPr id="1212" name="Google Shape;1212;p112"/>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213" name="Google Shape;1213;p11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214" name="Google Shape;1214;p112"/>
          <p:cNvSpPr txBox="1"/>
          <p:nvPr>
            <p:ph idx="1" type="subTitle"/>
          </p:nvPr>
        </p:nvSpPr>
        <p:spPr>
          <a:xfrm>
            <a:off x="720000" y="1151375"/>
            <a:ext cx="7704000" cy="37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2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cxnSp>
        <p:nvCxnSpPr>
          <p:cNvPr id="1215" name="Google Shape;1215;p112"/>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1216" name="Google Shape;1216;p112"/>
          <p:cNvSpPr/>
          <p:nvPr/>
        </p:nvSpPr>
        <p:spPr>
          <a:xfrm>
            <a:off x="7439101" y="299354"/>
            <a:ext cx="389963" cy="251349"/>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7" name="Google Shape;1217;p112"/>
          <p:cNvGrpSpPr/>
          <p:nvPr/>
        </p:nvGrpSpPr>
        <p:grpSpPr>
          <a:xfrm>
            <a:off x="1092610" y="173472"/>
            <a:ext cx="493610" cy="331663"/>
            <a:chOff x="2493575" y="1248525"/>
            <a:chExt cx="386025" cy="259375"/>
          </a:xfrm>
        </p:grpSpPr>
        <p:sp>
          <p:nvSpPr>
            <p:cNvPr id="1218" name="Google Shape;1218;p112"/>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12"/>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0" name="Google Shape;1220;p112"/>
          <p:cNvGrpSpPr/>
          <p:nvPr/>
        </p:nvGrpSpPr>
        <p:grpSpPr>
          <a:xfrm>
            <a:off x="8123926" y="874699"/>
            <a:ext cx="493610" cy="331663"/>
            <a:chOff x="2493575" y="1248525"/>
            <a:chExt cx="386025" cy="259375"/>
          </a:xfrm>
        </p:grpSpPr>
        <p:sp>
          <p:nvSpPr>
            <p:cNvPr id="1221" name="Google Shape;1221;p112"/>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12"/>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3" name="Google Shape;1223;p112"/>
          <p:cNvSpPr/>
          <p:nvPr/>
        </p:nvSpPr>
        <p:spPr>
          <a:xfrm>
            <a:off x="338950" y="1089167"/>
            <a:ext cx="381053" cy="24560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24" name="Shape 1224"/>
        <p:cNvGrpSpPr/>
        <p:nvPr/>
      </p:nvGrpSpPr>
      <p:grpSpPr>
        <a:xfrm>
          <a:off x="0" y="0"/>
          <a:ext cx="0" cy="0"/>
          <a:chOff x="0" y="0"/>
          <a:chExt cx="0" cy="0"/>
        </a:xfrm>
      </p:grpSpPr>
      <p:pic>
        <p:nvPicPr>
          <p:cNvPr id="1225" name="Google Shape;1225;p113"/>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226" name="Google Shape;1226;p1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227" name="Google Shape;1227;p113"/>
          <p:cNvSpPr txBox="1"/>
          <p:nvPr>
            <p:ph idx="1" type="subTitle"/>
          </p:nvPr>
        </p:nvSpPr>
        <p:spPr>
          <a:xfrm>
            <a:off x="4808667" y="3158350"/>
            <a:ext cx="30246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28" name="Google Shape;1228;p113"/>
          <p:cNvSpPr txBox="1"/>
          <p:nvPr>
            <p:ph idx="2" type="subTitle"/>
          </p:nvPr>
        </p:nvSpPr>
        <p:spPr>
          <a:xfrm>
            <a:off x="1311061" y="3158350"/>
            <a:ext cx="30237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29" name="Google Shape;1229;p113"/>
          <p:cNvSpPr txBox="1"/>
          <p:nvPr>
            <p:ph idx="3" type="subTitle"/>
          </p:nvPr>
        </p:nvSpPr>
        <p:spPr>
          <a:xfrm>
            <a:off x="1311050" y="2646400"/>
            <a:ext cx="3023700" cy="5070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solidFill>
                  <a:schemeClr val="dk2"/>
                </a:solidFill>
                <a:latin typeface="Domine"/>
                <a:ea typeface="Domine"/>
                <a:cs typeface="Domine"/>
                <a:sym typeface="Domine"/>
              </a:defRPr>
            </a:lvl1pPr>
            <a:lvl2pPr lvl="1" rtl="0" algn="ctr">
              <a:spcBef>
                <a:spcPts val="0"/>
              </a:spcBef>
              <a:spcAft>
                <a:spcPts val="0"/>
              </a:spcAft>
              <a:buSzPts val="2000"/>
              <a:buFont typeface="Montserrat"/>
              <a:buNone/>
              <a:defRPr sz="2000">
                <a:latin typeface="Montserrat"/>
                <a:ea typeface="Montserrat"/>
                <a:cs typeface="Montserrat"/>
                <a:sym typeface="Montserrat"/>
              </a:defRPr>
            </a:lvl2pPr>
            <a:lvl3pPr lvl="2" rtl="0" algn="ctr">
              <a:spcBef>
                <a:spcPts val="1600"/>
              </a:spcBef>
              <a:spcAft>
                <a:spcPts val="0"/>
              </a:spcAft>
              <a:buSzPts val="2000"/>
              <a:buFont typeface="Montserrat"/>
              <a:buNone/>
              <a:defRPr sz="2000">
                <a:latin typeface="Montserrat"/>
                <a:ea typeface="Montserrat"/>
                <a:cs typeface="Montserrat"/>
                <a:sym typeface="Montserrat"/>
              </a:defRPr>
            </a:lvl3pPr>
            <a:lvl4pPr lvl="3" rtl="0" algn="ctr">
              <a:spcBef>
                <a:spcPts val="1600"/>
              </a:spcBef>
              <a:spcAft>
                <a:spcPts val="0"/>
              </a:spcAft>
              <a:buSzPts val="2000"/>
              <a:buFont typeface="Montserrat"/>
              <a:buNone/>
              <a:defRPr sz="2000">
                <a:latin typeface="Montserrat"/>
                <a:ea typeface="Montserrat"/>
                <a:cs typeface="Montserrat"/>
                <a:sym typeface="Montserrat"/>
              </a:defRPr>
            </a:lvl4pPr>
            <a:lvl5pPr lvl="4" rtl="0" algn="ctr">
              <a:spcBef>
                <a:spcPts val="1600"/>
              </a:spcBef>
              <a:spcAft>
                <a:spcPts val="0"/>
              </a:spcAft>
              <a:buSzPts val="2000"/>
              <a:buFont typeface="Montserrat"/>
              <a:buNone/>
              <a:defRPr sz="2000">
                <a:latin typeface="Montserrat"/>
                <a:ea typeface="Montserrat"/>
                <a:cs typeface="Montserrat"/>
                <a:sym typeface="Montserrat"/>
              </a:defRPr>
            </a:lvl5pPr>
            <a:lvl6pPr lvl="5" rtl="0" algn="ctr">
              <a:spcBef>
                <a:spcPts val="1600"/>
              </a:spcBef>
              <a:spcAft>
                <a:spcPts val="0"/>
              </a:spcAft>
              <a:buSzPts val="2000"/>
              <a:buFont typeface="Montserrat"/>
              <a:buNone/>
              <a:defRPr sz="2000">
                <a:latin typeface="Montserrat"/>
                <a:ea typeface="Montserrat"/>
                <a:cs typeface="Montserrat"/>
                <a:sym typeface="Montserrat"/>
              </a:defRPr>
            </a:lvl6pPr>
            <a:lvl7pPr lvl="6" rtl="0" algn="ctr">
              <a:spcBef>
                <a:spcPts val="1600"/>
              </a:spcBef>
              <a:spcAft>
                <a:spcPts val="0"/>
              </a:spcAft>
              <a:buSzPts val="2000"/>
              <a:buFont typeface="Montserrat"/>
              <a:buNone/>
              <a:defRPr sz="2000">
                <a:latin typeface="Montserrat"/>
                <a:ea typeface="Montserrat"/>
                <a:cs typeface="Montserrat"/>
                <a:sym typeface="Montserrat"/>
              </a:defRPr>
            </a:lvl7pPr>
            <a:lvl8pPr lvl="7" rtl="0" algn="ctr">
              <a:spcBef>
                <a:spcPts val="1600"/>
              </a:spcBef>
              <a:spcAft>
                <a:spcPts val="0"/>
              </a:spcAft>
              <a:buSzPts val="2000"/>
              <a:buFont typeface="Montserrat"/>
              <a:buNone/>
              <a:defRPr sz="2000">
                <a:latin typeface="Montserrat"/>
                <a:ea typeface="Montserrat"/>
                <a:cs typeface="Montserrat"/>
                <a:sym typeface="Montserrat"/>
              </a:defRPr>
            </a:lvl8pPr>
            <a:lvl9pPr lvl="8" rtl="0" algn="ctr">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1230" name="Google Shape;1230;p113"/>
          <p:cNvSpPr txBox="1"/>
          <p:nvPr>
            <p:ph idx="4" type="subTitle"/>
          </p:nvPr>
        </p:nvSpPr>
        <p:spPr>
          <a:xfrm>
            <a:off x="4808983" y="2646400"/>
            <a:ext cx="3023700" cy="5070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solidFill>
                  <a:schemeClr val="dk2"/>
                </a:solidFill>
                <a:latin typeface="Domine"/>
                <a:ea typeface="Domine"/>
                <a:cs typeface="Domine"/>
                <a:sym typeface="Domine"/>
              </a:defRPr>
            </a:lvl1pPr>
            <a:lvl2pPr lvl="1" rtl="0" algn="ctr">
              <a:spcBef>
                <a:spcPts val="0"/>
              </a:spcBef>
              <a:spcAft>
                <a:spcPts val="0"/>
              </a:spcAft>
              <a:buSzPts val="2000"/>
              <a:buFont typeface="Montserrat"/>
              <a:buNone/>
              <a:defRPr sz="2000">
                <a:latin typeface="Montserrat"/>
                <a:ea typeface="Montserrat"/>
                <a:cs typeface="Montserrat"/>
                <a:sym typeface="Montserrat"/>
              </a:defRPr>
            </a:lvl2pPr>
            <a:lvl3pPr lvl="2" rtl="0" algn="ctr">
              <a:spcBef>
                <a:spcPts val="1600"/>
              </a:spcBef>
              <a:spcAft>
                <a:spcPts val="0"/>
              </a:spcAft>
              <a:buSzPts val="2000"/>
              <a:buFont typeface="Montserrat"/>
              <a:buNone/>
              <a:defRPr sz="2000">
                <a:latin typeface="Montserrat"/>
                <a:ea typeface="Montserrat"/>
                <a:cs typeface="Montserrat"/>
                <a:sym typeface="Montserrat"/>
              </a:defRPr>
            </a:lvl3pPr>
            <a:lvl4pPr lvl="3" rtl="0" algn="ctr">
              <a:spcBef>
                <a:spcPts val="1600"/>
              </a:spcBef>
              <a:spcAft>
                <a:spcPts val="0"/>
              </a:spcAft>
              <a:buSzPts val="2000"/>
              <a:buFont typeface="Montserrat"/>
              <a:buNone/>
              <a:defRPr sz="2000">
                <a:latin typeface="Montserrat"/>
                <a:ea typeface="Montserrat"/>
                <a:cs typeface="Montserrat"/>
                <a:sym typeface="Montserrat"/>
              </a:defRPr>
            </a:lvl4pPr>
            <a:lvl5pPr lvl="4" rtl="0" algn="ctr">
              <a:spcBef>
                <a:spcPts val="1600"/>
              </a:spcBef>
              <a:spcAft>
                <a:spcPts val="0"/>
              </a:spcAft>
              <a:buSzPts val="2000"/>
              <a:buFont typeface="Montserrat"/>
              <a:buNone/>
              <a:defRPr sz="2000">
                <a:latin typeface="Montserrat"/>
                <a:ea typeface="Montserrat"/>
                <a:cs typeface="Montserrat"/>
                <a:sym typeface="Montserrat"/>
              </a:defRPr>
            </a:lvl5pPr>
            <a:lvl6pPr lvl="5" rtl="0" algn="ctr">
              <a:spcBef>
                <a:spcPts val="1600"/>
              </a:spcBef>
              <a:spcAft>
                <a:spcPts val="0"/>
              </a:spcAft>
              <a:buSzPts val="2000"/>
              <a:buFont typeface="Montserrat"/>
              <a:buNone/>
              <a:defRPr sz="2000">
                <a:latin typeface="Montserrat"/>
                <a:ea typeface="Montserrat"/>
                <a:cs typeface="Montserrat"/>
                <a:sym typeface="Montserrat"/>
              </a:defRPr>
            </a:lvl6pPr>
            <a:lvl7pPr lvl="6" rtl="0" algn="ctr">
              <a:spcBef>
                <a:spcPts val="1600"/>
              </a:spcBef>
              <a:spcAft>
                <a:spcPts val="0"/>
              </a:spcAft>
              <a:buSzPts val="2000"/>
              <a:buFont typeface="Montserrat"/>
              <a:buNone/>
              <a:defRPr sz="2000">
                <a:latin typeface="Montserrat"/>
                <a:ea typeface="Montserrat"/>
                <a:cs typeface="Montserrat"/>
                <a:sym typeface="Montserrat"/>
              </a:defRPr>
            </a:lvl7pPr>
            <a:lvl8pPr lvl="7" rtl="0" algn="ctr">
              <a:spcBef>
                <a:spcPts val="1600"/>
              </a:spcBef>
              <a:spcAft>
                <a:spcPts val="0"/>
              </a:spcAft>
              <a:buSzPts val="2000"/>
              <a:buFont typeface="Montserrat"/>
              <a:buNone/>
              <a:defRPr sz="2000">
                <a:latin typeface="Montserrat"/>
                <a:ea typeface="Montserrat"/>
                <a:cs typeface="Montserrat"/>
                <a:sym typeface="Montserrat"/>
              </a:defRPr>
            </a:lvl8pPr>
            <a:lvl9pPr lvl="8" rtl="0" algn="ctr">
              <a:spcBef>
                <a:spcPts val="1600"/>
              </a:spcBef>
              <a:spcAft>
                <a:spcPts val="1600"/>
              </a:spcAft>
              <a:buSzPts val="2000"/>
              <a:buFont typeface="Montserrat"/>
              <a:buNone/>
              <a:defRPr sz="2000">
                <a:latin typeface="Montserrat"/>
                <a:ea typeface="Montserrat"/>
                <a:cs typeface="Montserrat"/>
                <a:sym typeface="Montserrat"/>
              </a:defRPr>
            </a:lvl9pPr>
          </a:lstStyle>
          <a:p/>
        </p:txBody>
      </p:sp>
      <p:cxnSp>
        <p:nvCxnSpPr>
          <p:cNvPr id="1231" name="Google Shape;1231;p113"/>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grpSp>
        <p:nvGrpSpPr>
          <p:cNvPr id="1232" name="Google Shape;1232;p113"/>
          <p:cNvGrpSpPr/>
          <p:nvPr/>
        </p:nvGrpSpPr>
        <p:grpSpPr>
          <a:xfrm>
            <a:off x="7290830" y="336133"/>
            <a:ext cx="474416" cy="305783"/>
            <a:chOff x="1087650" y="1031275"/>
            <a:chExt cx="298000" cy="192075"/>
          </a:xfrm>
        </p:grpSpPr>
        <p:sp>
          <p:nvSpPr>
            <p:cNvPr id="1233" name="Google Shape;1233;p113"/>
            <p:cNvSpPr/>
            <p:nvPr/>
          </p:nvSpPr>
          <p:spPr>
            <a:xfrm>
              <a:off x="1094350" y="1037650"/>
              <a:ext cx="284275" cy="179975"/>
            </a:xfrm>
            <a:custGeom>
              <a:rect b="b" l="l" r="r" t="t"/>
              <a:pathLst>
                <a:path extrusionOk="0" h="7199" w="11371">
                  <a:moveTo>
                    <a:pt x="5615" y="0"/>
                  </a:moveTo>
                  <a:cubicBezTo>
                    <a:pt x="4518" y="0"/>
                    <a:pt x="3574" y="664"/>
                    <a:pt x="2885" y="1902"/>
                  </a:cubicBezTo>
                  <a:cubicBezTo>
                    <a:pt x="2655" y="2297"/>
                    <a:pt x="2476" y="2603"/>
                    <a:pt x="2106" y="2795"/>
                  </a:cubicBezTo>
                  <a:cubicBezTo>
                    <a:pt x="1979" y="2871"/>
                    <a:pt x="1838" y="2935"/>
                    <a:pt x="1698" y="2999"/>
                  </a:cubicBezTo>
                  <a:cubicBezTo>
                    <a:pt x="1404" y="3114"/>
                    <a:pt x="1124" y="3267"/>
                    <a:pt x="868" y="3458"/>
                  </a:cubicBezTo>
                  <a:cubicBezTo>
                    <a:pt x="256" y="3918"/>
                    <a:pt x="1" y="4734"/>
                    <a:pt x="230" y="5475"/>
                  </a:cubicBezTo>
                  <a:cubicBezTo>
                    <a:pt x="447" y="6074"/>
                    <a:pt x="983" y="6495"/>
                    <a:pt x="1621" y="6559"/>
                  </a:cubicBezTo>
                  <a:lnTo>
                    <a:pt x="1749" y="6559"/>
                  </a:lnTo>
                  <a:cubicBezTo>
                    <a:pt x="2017" y="6546"/>
                    <a:pt x="2272" y="6508"/>
                    <a:pt x="2527" y="6432"/>
                  </a:cubicBezTo>
                  <a:cubicBezTo>
                    <a:pt x="2731" y="6381"/>
                    <a:pt x="2948" y="6342"/>
                    <a:pt x="3178" y="6330"/>
                  </a:cubicBezTo>
                  <a:cubicBezTo>
                    <a:pt x="3255" y="6330"/>
                    <a:pt x="3344" y="6342"/>
                    <a:pt x="3421" y="6355"/>
                  </a:cubicBezTo>
                  <a:cubicBezTo>
                    <a:pt x="3625" y="6432"/>
                    <a:pt x="3803" y="6521"/>
                    <a:pt x="3969" y="6649"/>
                  </a:cubicBezTo>
                  <a:cubicBezTo>
                    <a:pt x="4059" y="6712"/>
                    <a:pt x="4148" y="6763"/>
                    <a:pt x="4224" y="6814"/>
                  </a:cubicBezTo>
                  <a:cubicBezTo>
                    <a:pt x="4652" y="7059"/>
                    <a:pt x="5127" y="7198"/>
                    <a:pt x="5615" y="7198"/>
                  </a:cubicBezTo>
                  <a:cubicBezTo>
                    <a:pt x="5636" y="7198"/>
                    <a:pt x="5658" y="7198"/>
                    <a:pt x="5679" y="7197"/>
                  </a:cubicBezTo>
                  <a:cubicBezTo>
                    <a:pt x="5704" y="7198"/>
                    <a:pt x="5729" y="7198"/>
                    <a:pt x="5754" y="7198"/>
                  </a:cubicBezTo>
                  <a:cubicBezTo>
                    <a:pt x="6174" y="7198"/>
                    <a:pt x="6582" y="7097"/>
                    <a:pt x="6955" y="6917"/>
                  </a:cubicBezTo>
                  <a:cubicBezTo>
                    <a:pt x="7032" y="6878"/>
                    <a:pt x="7096" y="6840"/>
                    <a:pt x="7159" y="6802"/>
                  </a:cubicBezTo>
                  <a:cubicBezTo>
                    <a:pt x="7274" y="6738"/>
                    <a:pt x="7389" y="6674"/>
                    <a:pt x="7504" y="6636"/>
                  </a:cubicBezTo>
                  <a:cubicBezTo>
                    <a:pt x="7642" y="6583"/>
                    <a:pt x="7789" y="6556"/>
                    <a:pt x="7938" y="6556"/>
                  </a:cubicBezTo>
                  <a:cubicBezTo>
                    <a:pt x="7968" y="6556"/>
                    <a:pt x="7997" y="6557"/>
                    <a:pt x="8027" y="6559"/>
                  </a:cubicBezTo>
                  <a:cubicBezTo>
                    <a:pt x="8180" y="6559"/>
                    <a:pt x="8346" y="6572"/>
                    <a:pt x="8525" y="6585"/>
                  </a:cubicBezTo>
                  <a:cubicBezTo>
                    <a:pt x="8703" y="6598"/>
                    <a:pt x="8895" y="6623"/>
                    <a:pt x="9074" y="6623"/>
                  </a:cubicBezTo>
                  <a:cubicBezTo>
                    <a:pt x="9176" y="6623"/>
                    <a:pt x="9278" y="6610"/>
                    <a:pt x="9367" y="6598"/>
                  </a:cubicBezTo>
                  <a:cubicBezTo>
                    <a:pt x="10324" y="6495"/>
                    <a:pt x="11090" y="5755"/>
                    <a:pt x="11230" y="4798"/>
                  </a:cubicBezTo>
                  <a:cubicBezTo>
                    <a:pt x="11370" y="3841"/>
                    <a:pt x="10847" y="2910"/>
                    <a:pt x="9967" y="2527"/>
                  </a:cubicBezTo>
                  <a:cubicBezTo>
                    <a:pt x="9737" y="2438"/>
                    <a:pt x="9507" y="2361"/>
                    <a:pt x="9265" y="2323"/>
                  </a:cubicBezTo>
                  <a:cubicBezTo>
                    <a:pt x="8984" y="2272"/>
                    <a:pt x="8703" y="2170"/>
                    <a:pt x="8448" y="2029"/>
                  </a:cubicBezTo>
                  <a:cubicBezTo>
                    <a:pt x="8193" y="1825"/>
                    <a:pt x="7976" y="1583"/>
                    <a:pt x="7810" y="1289"/>
                  </a:cubicBezTo>
                  <a:cubicBezTo>
                    <a:pt x="7644" y="1021"/>
                    <a:pt x="7453" y="779"/>
                    <a:pt x="7223" y="562"/>
                  </a:cubicBezTo>
                  <a:cubicBezTo>
                    <a:pt x="6891" y="281"/>
                    <a:pt x="6483" y="102"/>
                    <a:pt x="6049" y="39"/>
                  </a:cubicBezTo>
                  <a:cubicBezTo>
                    <a:pt x="5909" y="13"/>
                    <a:pt x="5756" y="0"/>
                    <a:pt x="5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13"/>
            <p:cNvSpPr/>
            <p:nvPr/>
          </p:nvSpPr>
          <p:spPr>
            <a:xfrm>
              <a:off x="1087650" y="1031275"/>
              <a:ext cx="298000" cy="192075"/>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5" name="Google Shape;1235;p113"/>
          <p:cNvSpPr/>
          <p:nvPr/>
        </p:nvSpPr>
        <p:spPr>
          <a:xfrm>
            <a:off x="8328091" y="892659"/>
            <a:ext cx="600500" cy="403484"/>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6" name="Google Shape;1236;p113"/>
          <p:cNvGrpSpPr/>
          <p:nvPr/>
        </p:nvGrpSpPr>
        <p:grpSpPr>
          <a:xfrm>
            <a:off x="183679" y="1466009"/>
            <a:ext cx="600500" cy="403484"/>
            <a:chOff x="2493575" y="1248525"/>
            <a:chExt cx="386025" cy="259375"/>
          </a:xfrm>
        </p:grpSpPr>
        <p:sp>
          <p:nvSpPr>
            <p:cNvPr id="1237" name="Google Shape;1237;p113"/>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13"/>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39" name="Shape 1239"/>
        <p:cNvGrpSpPr/>
        <p:nvPr/>
      </p:nvGrpSpPr>
      <p:grpSpPr>
        <a:xfrm>
          <a:off x="0" y="0"/>
          <a:ext cx="0" cy="0"/>
          <a:chOff x="0" y="0"/>
          <a:chExt cx="0" cy="0"/>
        </a:xfrm>
      </p:grpSpPr>
      <p:pic>
        <p:nvPicPr>
          <p:cNvPr id="1240" name="Google Shape;1240;p114"/>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241" name="Google Shape;1241;p1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cxnSp>
        <p:nvCxnSpPr>
          <p:cNvPr id="1242" name="Google Shape;1242;p114"/>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1243" name="Google Shape;1243;p114"/>
          <p:cNvSpPr/>
          <p:nvPr/>
        </p:nvSpPr>
        <p:spPr>
          <a:xfrm>
            <a:off x="6903326" y="202904"/>
            <a:ext cx="389963" cy="251349"/>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4" name="Google Shape;1244;p114"/>
          <p:cNvGrpSpPr/>
          <p:nvPr/>
        </p:nvGrpSpPr>
        <p:grpSpPr>
          <a:xfrm>
            <a:off x="1167635" y="162747"/>
            <a:ext cx="493610" cy="331663"/>
            <a:chOff x="2493575" y="1248525"/>
            <a:chExt cx="386025" cy="259375"/>
          </a:xfrm>
        </p:grpSpPr>
        <p:sp>
          <p:nvSpPr>
            <p:cNvPr id="1245" name="Google Shape;1245;p114"/>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14"/>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7" name="Google Shape;1247;p114"/>
          <p:cNvGrpSpPr/>
          <p:nvPr/>
        </p:nvGrpSpPr>
        <p:grpSpPr>
          <a:xfrm>
            <a:off x="8348951" y="874699"/>
            <a:ext cx="493610" cy="331663"/>
            <a:chOff x="2493575" y="1248525"/>
            <a:chExt cx="386025" cy="259375"/>
          </a:xfrm>
        </p:grpSpPr>
        <p:sp>
          <p:nvSpPr>
            <p:cNvPr id="1248" name="Google Shape;1248;p114"/>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14"/>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0" name="Google Shape;1250;p114"/>
          <p:cNvSpPr/>
          <p:nvPr/>
        </p:nvSpPr>
        <p:spPr>
          <a:xfrm>
            <a:off x="156775" y="1121317"/>
            <a:ext cx="381053" cy="24560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51" name="Shape 1251"/>
        <p:cNvGrpSpPr/>
        <p:nvPr/>
      </p:nvGrpSpPr>
      <p:grpSpPr>
        <a:xfrm>
          <a:off x="0" y="0"/>
          <a:ext cx="0" cy="0"/>
          <a:chOff x="0" y="0"/>
          <a:chExt cx="0" cy="0"/>
        </a:xfrm>
      </p:grpSpPr>
      <p:pic>
        <p:nvPicPr>
          <p:cNvPr id="1252" name="Google Shape;1252;p115"/>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253" name="Google Shape;1253;p115"/>
          <p:cNvSpPr txBox="1"/>
          <p:nvPr>
            <p:ph idx="1" type="body"/>
          </p:nvPr>
        </p:nvSpPr>
        <p:spPr>
          <a:xfrm>
            <a:off x="720000" y="1584150"/>
            <a:ext cx="3793500" cy="2280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1254" name="Google Shape;1254;p115"/>
          <p:cNvSpPr txBox="1"/>
          <p:nvPr>
            <p:ph type="title"/>
          </p:nvPr>
        </p:nvSpPr>
        <p:spPr>
          <a:xfrm>
            <a:off x="720000" y="437450"/>
            <a:ext cx="3793500" cy="6942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255" name="Google Shape;1255;p115"/>
          <p:cNvSpPr/>
          <p:nvPr>
            <p:ph idx="2" type="pic"/>
          </p:nvPr>
        </p:nvSpPr>
        <p:spPr>
          <a:xfrm>
            <a:off x="5249400" y="978200"/>
            <a:ext cx="3174600" cy="3174600"/>
          </a:xfrm>
          <a:prstGeom prst="rect">
            <a:avLst/>
          </a:prstGeom>
          <a:noFill/>
          <a:ln cap="sq" cmpd="sng" w="19050">
            <a:solidFill>
              <a:schemeClr val="dk1"/>
            </a:solidFill>
            <a:prstDash val="solid"/>
            <a:round/>
            <a:headEnd len="sm" w="sm" type="none"/>
            <a:tailEnd len="sm" w="sm" type="none"/>
          </a:ln>
        </p:spPr>
      </p:sp>
      <p:sp>
        <p:nvSpPr>
          <p:cNvPr id="1256" name="Google Shape;1256;p115"/>
          <p:cNvSpPr/>
          <p:nvPr/>
        </p:nvSpPr>
        <p:spPr>
          <a:xfrm>
            <a:off x="5685245" y="271005"/>
            <a:ext cx="408469" cy="263277"/>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7" name="Google Shape;1257;p115"/>
          <p:cNvGrpSpPr/>
          <p:nvPr/>
        </p:nvGrpSpPr>
        <p:grpSpPr>
          <a:xfrm>
            <a:off x="0" y="25"/>
            <a:ext cx="9144000" cy="5143500"/>
            <a:chOff x="0" y="25"/>
            <a:chExt cx="9144000" cy="5143500"/>
          </a:xfrm>
        </p:grpSpPr>
        <p:cxnSp>
          <p:nvCxnSpPr>
            <p:cNvPr id="1258" name="Google Shape;1258;p115"/>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1259" name="Google Shape;1259;p115"/>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60" name="Shape 1260"/>
        <p:cNvGrpSpPr/>
        <p:nvPr/>
      </p:nvGrpSpPr>
      <p:grpSpPr>
        <a:xfrm>
          <a:off x="0" y="0"/>
          <a:ext cx="0" cy="0"/>
          <a:chOff x="0" y="0"/>
          <a:chExt cx="0" cy="0"/>
        </a:xfrm>
      </p:grpSpPr>
      <p:pic>
        <p:nvPicPr>
          <p:cNvPr id="1261" name="Google Shape;1261;p116"/>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262" name="Google Shape;1262;p116"/>
          <p:cNvSpPr txBox="1"/>
          <p:nvPr>
            <p:ph type="title"/>
          </p:nvPr>
        </p:nvSpPr>
        <p:spPr>
          <a:xfrm>
            <a:off x="1347650" y="1486600"/>
            <a:ext cx="6448500" cy="22965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4800"/>
              <a:buNone/>
              <a:defRPr sz="9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263" name="Google Shape;1263;p116"/>
          <p:cNvSpPr txBox="1"/>
          <p:nvPr>
            <p:ph idx="1" type="subTitle"/>
          </p:nvPr>
        </p:nvSpPr>
        <p:spPr>
          <a:xfrm>
            <a:off x="3511200" y="103450"/>
            <a:ext cx="2121600" cy="40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264" name="Google Shape;1264;p116"/>
          <p:cNvGrpSpPr/>
          <p:nvPr/>
        </p:nvGrpSpPr>
        <p:grpSpPr>
          <a:xfrm>
            <a:off x="0" y="25"/>
            <a:ext cx="9144000" cy="5143500"/>
            <a:chOff x="0" y="25"/>
            <a:chExt cx="9144000" cy="5143500"/>
          </a:xfrm>
        </p:grpSpPr>
        <p:cxnSp>
          <p:nvCxnSpPr>
            <p:cNvPr id="1265" name="Google Shape;1265;p116"/>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1266" name="Google Shape;1266;p116"/>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1267" name="Google Shape;1267;p116"/>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1268" name="Google Shape;1268;p116"/>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69" name="Shape 1269"/>
        <p:cNvGrpSpPr/>
        <p:nvPr/>
      </p:nvGrpSpPr>
      <p:grpSpPr>
        <a:xfrm>
          <a:off x="0" y="0"/>
          <a:ext cx="0" cy="0"/>
          <a:chOff x="0" y="0"/>
          <a:chExt cx="0" cy="0"/>
        </a:xfrm>
      </p:grpSpPr>
      <p:pic>
        <p:nvPicPr>
          <p:cNvPr id="1270" name="Google Shape;1270;p117"/>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271" name="Google Shape;1271;p117"/>
          <p:cNvSpPr txBox="1"/>
          <p:nvPr>
            <p:ph idx="1" type="subTitle"/>
          </p:nvPr>
        </p:nvSpPr>
        <p:spPr>
          <a:xfrm>
            <a:off x="4210481" y="2291825"/>
            <a:ext cx="4215900" cy="132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900"/>
              <a:buNone/>
              <a:defRPr sz="1600"/>
            </a:lvl1pPr>
            <a:lvl2pPr lvl="1" rtl="0" algn="ctr">
              <a:lnSpc>
                <a:spcPct val="100000"/>
              </a:lnSpc>
              <a:spcBef>
                <a:spcPts val="160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1272" name="Google Shape;1272;p117"/>
          <p:cNvSpPr txBox="1"/>
          <p:nvPr>
            <p:ph type="title"/>
          </p:nvPr>
        </p:nvSpPr>
        <p:spPr>
          <a:xfrm>
            <a:off x="4210504" y="1529250"/>
            <a:ext cx="42159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sz="39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
        <p:nvSpPr>
          <p:cNvPr id="1273" name="Google Shape;1273;p117"/>
          <p:cNvSpPr txBox="1"/>
          <p:nvPr>
            <p:ph idx="2" type="subTitle"/>
          </p:nvPr>
        </p:nvSpPr>
        <p:spPr>
          <a:xfrm>
            <a:off x="6302375" y="103450"/>
            <a:ext cx="2121600" cy="400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None/>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grpSp>
        <p:nvGrpSpPr>
          <p:cNvPr id="1274" name="Google Shape;1274;p117"/>
          <p:cNvGrpSpPr/>
          <p:nvPr/>
        </p:nvGrpSpPr>
        <p:grpSpPr>
          <a:xfrm>
            <a:off x="0" y="25"/>
            <a:ext cx="9144000" cy="5143500"/>
            <a:chOff x="0" y="25"/>
            <a:chExt cx="9144000" cy="5143500"/>
          </a:xfrm>
        </p:grpSpPr>
        <p:cxnSp>
          <p:nvCxnSpPr>
            <p:cNvPr id="1275" name="Google Shape;1275;p117"/>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1276" name="Google Shape;1276;p117"/>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1277" name="Google Shape;1277;p117"/>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78" name="Shape 1278"/>
        <p:cNvGrpSpPr/>
        <p:nvPr/>
      </p:nvGrpSpPr>
      <p:grpSpPr>
        <a:xfrm>
          <a:off x="0" y="0"/>
          <a:ext cx="0" cy="0"/>
          <a:chOff x="0" y="0"/>
          <a:chExt cx="0" cy="0"/>
        </a:xfrm>
      </p:grpSpPr>
      <p:sp>
        <p:nvSpPr>
          <p:cNvPr id="1279" name="Google Shape;1279;p118"/>
          <p:cNvSpPr/>
          <p:nvPr>
            <p:ph idx="2" type="pic"/>
          </p:nvPr>
        </p:nvSpPr>
        <p:spPr>
          <a:xfrm>
            <a:off x="0" y="25"/>
            <a:ext cx="9144000" cy="5143500"/>
          </a:xfrm>
          <a:prstGeom prst="rect">
            <a:avLst/>
          </a:prstGeom>
          <a:noFill/>
          <a:ln>
            <a:noFill/>
          </a:ln>
        </p:spPr>
      </p:sp>
      <p:sp>
        <p:nvSpPr>
          <p:cNvPr id="1280" name="Google Shape;1280;p118"/>
          <p:cNvSpPr txBox="1"/>
          <p:nvPr>
            <p:ph type="title"/>
          </p:nvPr>
        </p:nvSpPr>
        <p:spPr>
          <a:xfrm>
            <a:off x="2224075" y="3126875"/>
            <a:ext cx="4695900" cy="12342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400"/>
              <a:buNone/>
              <a:defRPr/>
            </a:lvl1pPr>
            <a:lvl2pPr lvl="1" rtl="0" algn="ctr">
              <a:spcBef>
                <a:spcPts val="0"/>
              </a:spcBef>
              <a:spcAft>
                <a:spcPts val="0"/>
              </a:spcAft>
              <a:buSzPts val="3400"/>
              <a:buNone/>
              <a:defRPr/>
            </a:lvl2pPr>
            <a:lvl3pPr lvl="2" rtl="0" algn="ctr">
              <a:spcBef>
                <a:spcPts val="0"/>
              </a:spcBef>
              <a:spcAft>
                <a:spcPts val="0"/>
              </a:spcAft>
              <a:buSzPts val="3400"/>
              <a:buNone/>
              <a:defRPr/>
            </a:lvl3pPr>
            <a:lvl4pPr lvl="3" rtl="0" algn="ctr">
              <a:spcBef>
                <a:spcPts val="0"/>
              </a:spcBef>
              <a:spcAft>
                <a:spcPts val="0"/>
              </a:spcAft>
              <a:buSzPts val="3400"/>
              <a:buNone/>
              <a:defRPr/>
            </a:lvl4pPr>
            <a:lvl5pPr lvl="4" rtl="0" algn="ctr">
              <a:spcBef>
                <a:spcPts val="0"/>
              </a:spcBef>
              <a:spcAft>
                <a:spcPts val="0"/>
              </a:spcAft>
              <a:buSzPts val="3400"/>
              <a:buNone/>
              <a:defRPr/>
            </a:lvl5pPr>
            <a:lvl6pPr lvl="5" rtl="0" algn="ctr">
              <a:spcBef>
                <a:spcPts val="0"/>
              </a:spcBef>
              <a:spcAft>
                <a:spcPts val="0"/>
              </a:spcAft>
              <a:buSzPts val="3400"/>
              <a:buNone/>
              <a:defRPr/>
            </a:lvl6pPr>
            <a:lvl7pPr lvl="6" rtl="0" algn="ctr">
              <a:spcBef>
                <a:spcPts val="0"/>
              </a:spcBef>
              <a:spcAft>
                <a:spcPts val="0"/>
              </a:spcAft>
              <a:buSzPts val="3400"/>
              <a:buNone/>
              <a:defRPr/>
            </a:lvl7pPr>
            <a:lvl8pPr lvl="7" rtl="0" algn="ctr">
              <a:spcBef>
                <a:spcPts val="0"/>
              </a:spcBef>
              <a:spcAft>
                <a:spcPts val="0"/>
              </a:spcAft>
              <a:buSzPts val="3400"/>
              <a:buNone/>
              <a:defRPr/>
            </a:lvl8pPr>
            <a:lvl9pPr lvl="8" rtl="0" algn="ctr">
              <a:spcBef>
                <a:spcPts val="0"/>
              </a:spcBef>
              <a:spcAft>
                <a:spcPts val="0"/>
              </a:spcAft>
              <a:buSzPts val="3400"/>
              <a:buNone/>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81" name="Shape 1281"/>
        <p:cNvGrpSpPr/>
        <p:nvPr/>
      </p:nvGrpSpPr>
      <p:grpSpPr>
        <a:xfrm>
          <a:off x="0" y="0"/>
          <a:ext cx="0" cy="0"/>
          <a:chOff x="0" y="0"/>
          <a:chExt cx="0" cy="0"/>
        </a:xfrm>
      </p:grpSpPr>
      <p:pic>
        <p:nvPicPr>
          <p:cNvPr id="1282" name="Google Shape;1282;p119"/>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283" name="Google Shape;1283;p119"/>
          <p:cNvSpPr txBox="1"/>
          <p:nvPr>
            <p:ph hasCustomPrompt="1" type="title"/>
          </p:nvPr>
        </p:nvSpPr>
        <p:spPr>
          <a:xfrm>
            <a:off x="1452900" y="1509250"/>
            <a:ext cx="6238200" cy="1568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9600"/>
              <a:buNone/>
              <a:defRPr sz="10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284" name="Google Shape;1284;p119"/>
          <p:cNvSpPr txBox="1"/>
          <p:nvPr>
            <p:ph idx="1" type="subTitle"/>
          </p:nvPr>
        </p:nvSpPr>
        <p:spPr>
          <a:xfrm>
            <a:off x="1913900" y="3284300"/>
            <a:ext cx="5316300" cy="49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1285" name="Google Shape;1285;p119"/>
          <p:cNvSpPr txBox="1"/>
          <p:nvPr>
            <p:ph idx="2" type="subTitle"/>
          </p:nvPr>
        </p:nvSpPr>
        <p:spPr>
          <a:xfrm>
            <a:off x="3511200" y="103450"/>
            <a:ext cx="2121600" cy="40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286" name="Google Shape;1286;p119"/>
          <p:cNvGrpSpPr/>
          <p:nvPr/>
        </p:nvGrpSpPr>
        <p:grpSpPr>
          <a:xfrm>
            <a:off x="0" y="25"/>
            <a:ext cx="9144000" cy="5143500"/>
            <a:chOff x="0" y="25"/>
            <a:chExt cx="9144000" cy="5143500"/>
          </a:xfrm>
        </p:grpSpPr>
        <p:cxnSp>
          <p:nvCxnSpPr>
            <p:cNvPr id="1287" name="Google Shape;1287;p119"/>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1288" name="Google Shape;1288;p119"/>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1289" name="Google Shape;1289;p119"/>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1290" name="Google Shape;1290;p119"/>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291" name="Shape 1291"/>
        <p:cNvGrpSpPr/>
        <p:nvPr/>
      </p:nvGrpSpPr>
      <p:grpSpPr>
        <a:xfrm>
          <a:off x="0" y="0"/>
          <a:ext cx="0" cy="0"/>
          <a:chOff x="0" y="0"/>
          <a:chExt cx="0" cy="0"/>
        </a:xfrm>
      </p:grpSpPr>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292" name="Shape 1292"/>
        <p:cNvGrpSpPr/>
        <p:nvPr/>
      </p:nvGrpSpPr>
      <p:grpSpPr>
        <a:xfrm>
          <a:off x="0" y="0"/>
          <a:ext cx="0" cy="0"/>
          <a:chOff x="0" y="0"/>
          <a:chExt cx="0" cy="0"/>
        </a:xfrm>
      </p:grpSpPr>
      <p:pic>
        <p:nvPicPr>
          <p:cNvPr id="1293" name="Google Shape;1293;p121"/>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294" name="Google Shape;1294;p121"/>
          <p:cNvSpPr txBox="1"/>
          <p:nvPr>
            <p:ph idx="1" type="subTitle"/>
          </p:nvPr>
        </p:nvSpPr>
        <p:spPr>
          <a:xfrm>
            <a:off x="1927312" y="1967019"/>
            <a:ext cx="23907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95" name="Google Shape;1295;p121"/>
          <p:cNvSpPr txBox="1"/>
          <p:nvPr>
            <p:ph idx="2" type="subTitle"/>
          </p:nvPr>
        </p:nvSpPr>
        <p:spPr>
          <a:xfrm>
            <a:off x="5715813" y="1967019"/>
            <a:ext cx="23907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96" name="Google Shape;1296;p121"/>
          <p:cNvSpPr txBox="1"/>
          <p:nvPr>
            <p:ph idx="3" type="subTitle"/>
          </p:nvPr>
        </p:nvSpPr>
        <p:spPr>
          <a:xfrm>
            <a:off x="1927312" y="3446526"/>
            <a:ext cx="23907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97" name="Google Shape;1297;p121"/>
          <p:cNvSpPr txBox="1"/>
          <p:nvPr>
            <p:ph idx="4" type="subTitle"/>
          </p:nvPr>
        </p:nvSpPr>
        <p:spPr>
          <a:xfrm>
            <a:off x="5715813" y="3446526"/>
            <a:ext cx="23907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98" name="Google Shape;1298;p121"/>
          <p:cNvSpPr txBox="1"/>
          <p:nvPr>
            <p:ph hasCustomPrompt="1" type="title"/>
          </p:nvPr>
        </p:nvSpPr>
        <p:spPr>
          <a:xfrm>
            <a:off x="1037487" y="1679025"/>
            <a:ext cx="813900" cy="8139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38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99" name="Google Shape;1299;p121"/>
          <p:cNvSpPr txBox="1"/>
          <p:nvPr>
            <p:ph hasCustomPrompt="1" idx="5" type="title"/>
          </p:nvPr>
        </p:nvSpPr>
        <p:spPr>
          <a:xfrm>
            <a:off x="1037487" y="3158525"/>
            <a:ext cx="813900" cy="8139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38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300" name="Google Shape;1300;p121"/>
          <p:cNvSpPr txBox="1"/>
          <p:nvPr>
            <p:ph hasCustomPrompt="1" idx="6" type="title"/>
          </p:nvPr>
        </p:nvSpPr>
        <p:spPr>
          <a:xfrm>
            <a:off x="4815037" y="1679025"/>
            <a:ext cx="813900" cy="8139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38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301" name="Google Shape;1301;p121"/>
          <p:cNvSpPr txBox="1"/>
          <p:nvPr>
            <p:ph hasCustomPrompt="1" idx="7" type="title"/>
          </p:nvPr>
        </p:nvSpPr>
        <p:spPr>
          <a:xfrm>
            <a:off x="4815037" y="3158525"/>
            <a:ext cx="813900" cy="8139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38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302" name="Google Shape;1302;p121"/>
          <p:cNvSpPr txBox="1"/>
          <p:nvPr>
            <p:ph idx="8"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303" name="Google Shape;1303;p121"/>
          <p:cNvSpPr txBox="1"/>
          <p:nvPr>
            <p:ph idx="9" type="subTitle"/>
          </p:nvPr>
        </p:nvSpPr>
        <p:spPr>
          <a:xfrm>
            <a:off x="1927312" y="1679025"/>
            <a:ext cx="2390700" cy="36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solidFill>
                  <a:schemeClr val="dk2"/>
                </a:solidFill>
                <a:latin typeface="Domine"/>
                <a:ea typeface="Domine"/>
                <a:cs typeface="Domine"/>
                <a:sym typeface="Domine"/>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1304" name="Google Shape;1304;p121"/>
          <p:cNvSpPr txBox="1"/>
          <p:nvPr>
            <p:ph idx="13" type="subTitle"/>
          </p:nvPr>
        </p:nvSpPr>
        <p:spPr>
          <a:xfrm>
            <a:off x="5715812" y="1679025"/>
            <a:ext cx="2390700" cy="36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solidFill>
                  <a:schemeClr val="dk2"/>
                </a:solidFill>
                <a:latin typeface="Domine"/>
                <a:ea typeface="Domine"/>
                <a:cs typeface="Domine"/>
                <a:sym typeface="Domine"/>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1305" name="Google Shape;1305;p121"/>
          <p:cNvSpPr txBox="1"/>
          <p:nvPr>
            <p:ph idx="14" type="subTitle"/>
          </p:nvPr>
        </p:nvSpPr>
        <p:spPr>
          <a:xfrm>
            <a:off x="1927312" y="3158525"/>
            <a:ext cx="2390700" cy="36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solidFill>
                  <a:schemeClr val="dk2"/>
                </a:solidFill>
                <a:latin typeface="Domine"/>
                <a:ea typeface="Domine"/>
                <a:cs typeface="Domine"/>
                <a:sym typeface="Domine"/>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1306" name="Google Shape;1306;p121"/>
          <p:cNvSpPr txBox="1"/>
          <p:nvPr>
            <p:ph idx="15" type="subTitle"/>
          </p:nvPr>
        </p:nvSpPr>
        <p:spPr>
          <a:xfrm>
            <a:off x="5715812" y="3158525"/>
            <a:ext cx="2390700" cy="36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solidFill>
                  <a:schemeClr val="dk2"/>
                </a:solidFill>
                <a:latin typeface="Domine"/>
                <a:ea typeface="Domine"/>
                <a:cs typeface="Domine"/>
                <a:sym typeface="Domine"/>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cxnSp>
        <p:nvCxnSpPr>
          <p:cNvPr id="1307" name="Google Shape;1307;p121"/>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1308" name="Google Shape;1308;p121"/>
          <p:cNvSpPr/>
          <p:nvPr/>
        </p:nvSpPr>
        <p:spPr>
          <a:xfrm flipH="1">
            <a:off x="1380447" y="246014"/>
            <a:ext cx="373543" cy="24076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9" name="Google Shape;1309;p121"/>
          <p:cNvGrpSpPr/>
          <p:nvPr/>
        </p:nvGrpSpPr>
        <p:grpSpPr>
          <a:xfrm flipH="1">
            <a:off x="7557493" y="246027"/>
            <a:ext cx="472842" cy="317708"/>
            <a:chOff x="2493575" y="1248525"/>
            <a:chExt cx="386025" cy="259375"/>
          </a:xfrm>
        </p:grpSpPr>
        <p:sp>
          <p:nvSpPr>
            <p:cNvPr id="1310" name="Google Shape;1310;p121"/>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21"/>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2" name="Google Shape;1312;p121"/>
          <p:cNvGrpSpPr/>
          <p:nvPr/>
        </p:nvGrpSpPr>
        <p:grpSpPr>
          <a:xfrm flipH="1">
            <a:off x="299525" y="1180249"/>
            <a:ext cx="472842" cy="317708"/>
            <a:chOff x="2493575" y="1248525"/>
            <a:chExt cx="386025" cy="259375"/>
          </a:xfrm>
        </p:grpSpPr>
        <p:sp>
          <p:nvSpPr>
            <p:cNvPr id="1313" name="Google Shape;1313;p121"/>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21"/>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5" name="Google Shape;1315;p121"/>
          <p:cNvSpPr/>
          <p:nvPr/>
        </p:nvSpPr>
        <p:spPr>
          <a:xfrm flipH="1">
            <a:off x="8241492" y="944989"/>
            <a:ext cx="365020" cy="235273"/>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316" name="Shape 1316"/>
        <p:cNvGrpSpPr/>
        <p:nvPr/>
      </p:nvGrpSpPr>
      <p:grpSpPr>
        <a:xfrm>
          <a:off x="0" y="0"/>
          <a:ext cx="0" cy="0"/>
          <a:chOff x="0" y="0"/>
          <a:chExt cx="0" cy="0"/>
        </a:xfrm>
      </p:grpSpPr>
      <p:pic>
        <p:nvPicPr>
          <p:cNvPr id="1317" name="Google Shape;1317;p122"/>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318" name="Google Shape;1318;p122"/>
          <p:cNvSpPr txBox="1"/>
          <p:nvPr>
            <p:ph type="title"/>
          </p:nvPr>
        </p:nvSpPr>
        <p:spPr>
          <a:xfrm>
            <a:off x="2391900" y="3400313"/>
            <a:ext cx="4360200" cy="53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2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19" name="Google Shape;1319;p122"/>
          <p:cNvSpPr txBox="1"/>
          <p:nvPr>
            <p:ph idx="1" type="subTitle"/>
          </p:nvPr>
        </p:nvSpPr>
        <p:spPr>
          <a:xfrm>
            <a:off x="1896875" y="1426500"/>
            <a:ext cx="5350200" cy="1791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8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20" name="Google Shape;1320;p122"/>
          <p:cNvSpPr txBox="1"/>
          <p:nvPr>
            <p:ph idx="2" type="subTitle"/>
          </p:nvPr>
        </p:nvSpPr>
        <p:spPr>
          <a:xfrm>
            <a:off x="3511200" y="103450"/>
            <a:ext cx="2121600" cy="40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321" name="Google Shape;1321;p122"/>
          <p:cNvGrpSpPr/>
          <p:nvPr/>
        </p:nvGrpSpPr>
        <p:grpSpPr>
          <a:xfrm>
            <a:off x="0" y="25"/>
            <a:ext cx="9144000" cy="5143500"/>
            <a:chOff x="0" y="25"/>
            <a:chExt cx="9144000" cy="5143500"/>
          </a:xfrm>
        </p:grpSpPr>
        <p:cxnSp>
          <p:nvCxnSpPr>
            <p:cNvPr id="1322" name="Google Shape;1322;p122"/>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1323" name="Google Shape;1323;p122"/>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1324" name="Google Shape;1324;p122"/>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1325" name="Google Shape;1325;p122"/>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_AND_BODY_1">
    <p:spTree>
      <p:nvGrpSpPr>
        <p:cNvPr id="1326" name="Shape 1326"/>
        <p:cNvGrpSpPr/>
        <p:nvPr/>
      </p:nvGrpSpPr>
      <p:grpSpPr>
        <a:xfrm>
          <a:off x="0" y="0"/>
          <a:ext cx="0" cy="0"/>
          <a:chOff x="0" y="0"/>
          <a:chExt cx="0" cy="0"/>
        </a:xfrm>
      </p:grpSpPr>
      <p:pic>
        <p:nvPicPr>
          <p:cNvPr id="1327" name="Google Shape;1327;p123"/>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328" name="Google Shape;1328;p1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329" name="Google Shape;1329;p123"/>
          <p:cNvSpPr txBox="1"/>
          <p:nvPr>
            <p:ph idx="1" type="body"/>
          </p:nvPr>
        </p:nvSpPr>
        <p:spPr>
          <a:xfrm>
            <a:off x="720000" y="1215750"/>
            <a:ext cx="7704000" cy="1351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1600"/>
              </a:spcBef>
              <a:spcAft>
                <a:spcPts val="0"/>
              </a:spcAft>
              <a:buSzPts val="1400"/>
              <a:buChar char="■"/>
              <a:defRPr/>
            </a:lvl3pPr>
            <a:lvl4pPr indent="-317500" lvl="3" marL="1828800" rtl="0">
              <a:lnSpc>
                <a:spcPct val="100000"/>
              </a:lnSpc>
              <a:spcBef>
                <a:spcPts val="1600"/>
              </a:spcBef>
              <a:spcAft>
                <a:spcPts val="0"/>
              </a:spcAft>
              <a:buSzPts val="1400"/>
              <a:buChar char="●"/>
              <a:defRPr/>
            </a:lvl4pPr>
            <a:lvl5pPr indent="-317500" lvl="4" marL="2286000" rtl="0">
              <a:lnSpc>
                <a:spcPct val="100000"/>
              </a:lnSpc>
              <a:spcBef>
                <a:spcPts val="1600"/>
              </a:spcBef>
              <a:spcAft>
                <a:spcPts val="0"/>
              </a:spcAft>
              <a:buSzPts val="1400"/>
              <a:buChar char="○"/>
              <a:defRPr/>
            </a:lvl5pPr>
            <a:lvl6pPr indent="-317500" lvl="5" marL="2743200" rtl="0">
              <a:lnSpc>
                <a:spcPct val="100000"/>
              </a:lnSpc>
              <a:spcBef>
                <a:spcPts val="1600"/>
              </a:spcBef>
              <a:spcAft>
                <a:spcPts val="0"/>
              </a:spcAft>
              <a:buSzPts val="1400"/>
              <a:buChar char="■"/>
              <a:defRPr/>
            </a:lvl6pPr>
            <a:lvl7pPr indent="-317500" lvl="6" marL="3200400" rtl="0">
              <a:lnSpc>
                <a:spcPct val="100000"/>
              </a:lnSpc>
              <a:spcBef>
                <a:spcPts val="1600"/>
              </a:spcBef>
              <a:spcAft>
                <a:spcPts val="0"/>
              </a:spcAft>
              <a:buSzPts val="1400"/>
              <a:buChar char="●"/>
              <a:defRPr/>
            </a:lvl7pPr>
            <a:lvl8pPr indent="-317500" lvl="7" marL="3657600" rtl="0">
              <a:lnSpc>
                <a:spcPct val="100000"/>
              </a:lnSpc>
              <a:spcBef>
                <a:spcPts val="1600"/>
              </a:spcBef>
              <a:spcAft>
                <a:spcPts val="0"/>
              </a:spcAft>
              <a:buSzPts val="1400"/>
              <a:buChar char="○"/>
              <a:defRPr/>
            </a:lvl8pPr>
            <a:lvl9pPr indent="-317500" lvl="8" marL="4114800" rtl="0">
              <a:lnSpc>
                <a:spcPct val="100000"/>
              </a:lnSpc>
              <a:spcBef>
                <a:spcPts val="1600"/>
              </a:spcBef>
              <a:spcAft>
                <a:spcPts val="1600"/>
              </a:spcAft>
              <a:buSzPts val="1400"/>
              <a:buChar char="■"/>
              <a:defRPr/>
            </a:lvl9pPr>
          </a:lstStyle>
          <a:p/>
        </p:txBody>
      </p:sp>
      <p:cxnSp>
        <p:nvCxnSpPr>
          <p:cNvPr id="1330" name="Google Shape;1330;p123"/>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1331" name="Google Shape;1331;p123"/>
          <p:cNvSpPr/>
          <p:nvPr/>
        </p:nvSpPr>
        <p:spPr>
          <a:xfrm flipH="1">
            <a:off x="1455447" y="445014"/>
            <a:ext cx="373543" cy="24076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2" name="Google Shape;1332;p123"/>
          <p:cNvGrpSpPr/>
          <p:nvPr/>
        </p:nvGrpSpPr>
        <p:grpSpPr>
          <a:xfrm flipH="1">
            <a:off x="7446893" y="312302"/>
            <a:ext cx="472842" cy="317708"/>
            <a:chOff x="2493575" y="1248525"/>
            <a:chExt cx="386025" cy="259375"/>
          </a:xfrm>
        </p:grpSpPr>
        <p:sp>
          <p:nvSpPr>
            <p:cNvPr id="1333" name="Google Shape;1333;p123"/>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23"/>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5" name="Google Shape;1335;p123"/>
          <p:cNvGrpSpPr/>
          <p:nvPr/>
        </p:nvGrpSpPr>
        <p:grpSpPr>
          <a:xfrm flipH="1">
            <a:off x="299525" y="903774"/>
            <a:ext cx="472842" cy="317708"/>
            <a:chOff x="2493575" y="1248525"/>
            <a:chExt cx="386025" cy="259375"/>
          </a:xfrm>
        </p:grpSpPr>
        <p:sp>
          <p:nvSpPr>
            <p:cNvPr id="1336" name="Google Shape;1336;p123"/>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23"/>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8" name="Google Shape;1338;p123"/>
          <p:cNvSpPr/>
          <p:nvPr/>
        </p:nvSpPr>
        <p:spPr>
          <a:xfrm flipH="1">
            <a:off x="8241492" y="944989"/>
            <a:ext cx="365020" cy="235273"/>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3_1_1">
    <p:spTree>
      <p:nvGrpSpPr>
        <p:cNvPr id="1339" name="Shape 1339"/>
        <p:cNvGrpSpPr/>
        <p:nvPr/>
      </p:nvGrpSpPr>
      <p:grpSpPr>
        <a:xfrm>
          <a:off x="0" y="0"/>
          <a:ext cx="0" cy="0"/>
          <a:chOff x="0" y="0"/>
          <a:chExt cx="0" cy="0"/>
        </a:xfrm>
      </p:grpSpPr>
      <p:pic>
        <p:nvPicPr>
          <p:cNvPr id="1340" name="Google Shape;1340;p124"/>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341" name="Google Shape;1341;p124"/>
          <p:cNvSpPr txBox="1"/>
          <p:nvPr>
            <p:ph type="title"/>
          </p:nvPr>
        </p:nvSpPr>
        <p:spPr>
          <a:xfrm>
            <a:off x="5277900" y="1412875"/>
            <a:ext cx="3146100" cy="1076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342" name="Google Shape;1342;p124"/>
          <p:cNvSpPr txBox="1"/>
          <p:nvPr>
            <p:ph idx="1" type="subTitle"/>
          </p:nvPr>
        </p:nvSpPr>
        <p:spPr>
          <a:xfrm>
            <a:off x="5277900" y="2593325"/>
            <a:ext cx="3146100" cy="1137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343" name="Google Shape;1343;p124"/>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pic>
        <p:nvPicPr>
          <p:cNvPr id="54" name="Google Shape;54;p14"/>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55" name="Google Shape;55;p14"/>
          <p:cNvSpPr txBox="1"/>
          <p:nvPr>
            <p:ph idx="1" type="subTitle"/>
          </p:nvPr>
        </p:nvSpPr>
        <p:spPr>
          <a:xfrm>
            <a:off x="720000" y="103450"/>
            <a:ext cx="2121600" cy="4002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 name="Google Shape;56;p14"/>
          <p:cNvSpPr txBox="1"/>
          <p:nvPr>
            <p:ph type="ctrTitle"/>
          </p:nvPr>
        </p:nvSpPr>
        <p:spPr>
          <a:xfrm>
            <a:off x="720000" y="1244485"/>
            <a:ext cx="3960300" cy="20889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5200"/>
              <a:buNone/>
              <a:defRPr sz="53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7" name="Google Shape;57;p14"/>
          <p:cNvSpPr txBox="1"/>
          <p:nvPr>
            <p:ph idx="2" type="subTitle"/>
          </p:nvPr>
        </p:nvSpPr>
        <p:spPr>
          <a:xfrm>
            <a:off x="720000" y="3410810"/>
            <a:ext cx="2818200" cy="475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58" name="Google Shape;58;p14"/>
          <p:cNvGrpSpPr/>
          <p:nvPr/>
        </p:nvGrpSpPr>
        <p:grpSpPr>
          <a:xfrm>
            <a:off x="0" y="25"/>
            <a:ext cx="9144000" cy="5143500"/>
            <a:chOff x="0" y="25"/>
            <a:chExt cx="9144000" cy="5143500"/>
          </a:xfrm>
        </p:grpSpPr>
        <p:cxnSp>
          <p:nvCxnSpPr>
            <p:cNvPr id="59" name="Google Shape;59;p14"/>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60" name="Google Shape;60;p14"/>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61" name="Google Shape;61;p14"/>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62" name="Google Shape;62;p14"/>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ONE_COLUMN_TEXT_3">
    <p:spTree>
      <p:nvGrpSpPr>
        <p:cNvPr id="1344" name="Shape 1344"/>
        <p:cNvGrpSpPr/>
        <p:nvPr/>
      </p:nvGrpSpPr>
      <p:grpSpPr>
        <a:xfrm>
          <a:off x="0" y="0"/>
          <a:ext cx="0" cy="0"/>
          <a:chOff x="0" y="0"/>
          <a:chExt cx="0" cy="0"/>
        </a:xfrm>
      </p:grpSpPr>
      <p:pic>
        <p:nvPicPr>
          <p:cNvPr id="1345" name="Google Shape;1345;p125"/>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346" name="Google Shape;1346;p125"/>
          <p:cNvSpPr txBox="1"/>
          <p:nvPr>
            <p:ph type="title"/>
          </p:nvPr>
        </p:nvSpPr>
        <p:spPr>
          <a:xfrm>
            <a:off x="4337100" y="1437488"/>
            <a:ext cx="4086900" cy="745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347" name="Google Shape;1347;p125"/>
          <p:cNvSpPr txBox="1"/>
          <p:nvPr>
            <p:ph idx="1" type="subTitle"/>
          </p:nvPr>
        </p:nvSpPr>
        <p:spPr>
          <a:xfrm>
            <a:off x="4337100" y="2235213"/>
            <a:ext cx="4086900" cy="1458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48" name="Google Shape;1348;p125"/>
          <p:cNvSpPr/>
          <p:nvPr>
            <p:ph idx="2" type="pic"/>
          </p:nvPr>
        </p:nvSpPr>
        <p:spPr>
          <a:xfrm>
            <a:off x="720000" y="978200"/>
            <a:ext cx="3174600" cy="3174600"/>
          </a:xfrm>
          <a:prstGeom prst="rect">
            <a:avLst/>
          </a:prstGeom>
          <a:noFill/>
          <a:ln cap="flat" cmpd="sng" w="19050">
            <a:solidFill>
              <a:srgbClr val="000000"/>
            </a:solidFill>
            <a:prstDash val="solid"/>
            <a:round/>
            <a:headEnd len="sm" w="sm" type="none"/>
            <a:tailEnd len="sm" w="sm" type="none"/>
          </a:ln>
        </p:spPr>
      </p:sp>
      <p:sp>
        <p:nvSpPr>
          <p:cNvPr id="1349" name="Google Shape;1349;p125"/>
          <p:cNvSpPr txBox="1"/>
          <p:nvPr>
            <p:ph idx="3" type="subTitle"/>
          </p:nvPr>
        </p:nvSpPr>
        <p:spPr>
          <a:xfrm>
            <a:off x="6302400" y="103450"/>
            <a:ext cx="2121600" cy="400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None/>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grpSp>
        <p:nvGrpSpPr>
          <p:cNvPr id="1350" name="Google Shape;1350;p125"/>
          <p:cNvGrpSpPr/>
          <p:nvPr/>
        </p:nvGrpSpPr>
        <p:grpSpPr>
          <a:xfrm>
            <a:off x="0" y="25"/>
            <a:ext cx="9144000" cy="5143500"/>
            <a:chOff x="0" y="25"/>
            <a:chExt cx="9144000" cy="5143500"/>
          </a:xfrm>
        </p:grpSpPr>
        <p:cxnSp>
          <p:nvCxnSpPr>
            <p:cNvPr id="1351" name="Google Shape;1351;p125"/>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1352" name="Google Shape;1352;p125"/>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1353" name="Google Shape;1353;p125"/>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1354" name="Google Shape;1354;p125"/>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ONE_COLUMN_TEXT_3_1">
    <p:spTree>
      <p:nvGrpSpPr>
        <p:cNvPr id="1355" name="Shape 1355"/>
        <p:cNvGrpSpPr/>
        <p:nvPr/>
      </p:nvGrpSpPr>
      <p:grpSpPr>
        <a:xfrm>
          <a:off x="0" y="0"/>
          <a:ext cx="0" cy="0"/>
          <a:chOff x="0" y="0"/>
          <a:chExt cx="0" cy="0"/>
        </a:xfrm>
      </p:grpSpPr>
      <p:pic>
        <p:nvPicPr>
          <p:cNvPr id="1356" name="Google Shape;1356;p126"/>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357" name="Google Shape;1357;p126"/>
          <p:cNvSpPr txBox="1"/>
          <p:nvPr>
            <p:ph type="title"/>
          </p:nvPr>
        </p:nvSpPr>
        <p:spPr>
          <a:xfrm>
            <a:off x="720000" y="1503325"/>
            <a:ext cx="3755700" cy="6795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358" name="Google Shape;1358;p126"/>
          <p:cNvSpPr txBox="1"/>
          <p:nvPr>
            <p:ph idx="1" type="subTitle"/>
          </p:nvPr>
        </p:nvSpPr>
        <p:spPr>
          <a:xfrm>
            <a:off x="720000" y="2235224"/>
            <a:ext cx="3755700" cy="13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59" name="Google Shape;1359;p126"/>
          <p:cNvSpPr txBox="1"/>
          <p:nvPr>
            <p:ph idx="2" type="subTitle"/>
          </p:nvPr>
        </p:nvSpPr>
        <p:spPr>
          <a:xfrm>
            <a:off x="720000" y="103450"/>
            <a:ext cx="2121600" cy="4002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360" name="Google Shape;1360;p126"/>
          <p:cNvGrpSpPr/>
          <p:nvPr/>
        </p:nvGrpSpPr>
        <p:grpSpPr>
          <a:xfrm>
            <a:off x="0" y="25"/>
            <a:ext cx="9144000" cy="5143500"/>
            <a:chOff x="0" y="25"/>
            <a:chExt cx="9144000" cy="5143500"/>
          </a:xfrm>
        </p:grpSpPr>
        <p:cxnSp>
          <p:nvCxnSpPr>
            <p:cNvPr id="1361" name="Google Shape;1361;p126"/>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1362" name="Google Shape;1362;p126"/>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1363" name="Google Shape;1363;p126"/>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1364" name="Google Shape;1364;p126"/>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ONE_COLUMN_TEXT_4">
    <p:spTree>
      <p:nvGrpSpPr>
        <p:cNvPr id="1365" name="Shape 1365"/>
        <p:cNvGrpSpPr/>
        <p:nvPr/>
      </p:nvGrpSpPr>
      <p:grpSpPr>
        <a:xfrm>
          <a:off x="0" y="0"/>
          <a:ext cx="0" cy="0"/>
          <a:chOff x="0" y="0"/>
          <a:chExt cx="0" cy="0"/>
        </a:xfrm>
      </p:grpSpPr>
      <p:pic>
        <p:nvPicPr>
          <p:cNvPr id="1366" name="Google Shape;1366;p127"/>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367" name="Google Shape;1367;p127"/>
          <p:cNvSpPr txBox="1"/>
          <p:nvPr>
            <p:ph idx="1" type="body"/>
          </p:nvPr>
        </p:nvSpPr>
        <p:spPr>
          <a:xfrm>
            <a:off x="720000" y="1584150"/>
            <a:ext cx="3793500" cy="2280000"/>
          </a:xfrm>
          <a:prstGeom prst="rect">
            <a:avLst/>
          </a:prstGeom>
        </p:spPr>
        <p:txBody>
          <a:bodyPr anchorCtr="0" anchor="t" bIns="91425" lIns="91425" spcFirstLastPara="1" rIns="91425" wrap="square" tIns="91425">
            <a:noAutofit/>
          </a:bodyPr>
          <a:lstStyle>
            <a:lvl1pPr indent="-323850" lvl="0" marL="457200" rtl="0">
              <a:lnSpc>
                <a:spcPct val="100000"/>
              </a:lnSpc>
              <a:spcBef>
                <a:spcPts val="0"/>
              </a:spcBef>
              <a:spcAft>
                <a:spcPts val="0"/>
              </a:spcAft>
              <a:buClr>
                <a:srgbClr val="D1B4E5"/>
              </a:buClr>
              <a:buSzPts val="1500"/>
              <a:buFont typeface="Barlow"/>
              <a:buAutoNum type="arabicPeriod"/>
              <a:defRPr/>
            </a:lvl1pPr>
            <a:lvl2pPr indent="-317500" lvl="1" marL="914400" rtl="0">
              <a:lnSpc>
                <a:spcPct val="115000"/>
              </a:lnSpc>
              <a:spcBef>
                <a:spcPts val="0"/>
              </a:spcBef>
              <a:spcAft>
                <a:spcPts val="0"/>
              </a:spcAft>
              <a:buClr>
                <a:srgbClr val="000000"/>
              </a:buClr>
              <a:buSzPts val="1400"/>
              <a:buFont typeface="Arimo"/>
              <a:buAutoNum type="alphaLcPeriod"/>
              <a:defRPr/>
            </a:lvl2pPr>
            <a:lvl3pPr indent="-317500" lvl="2" marL="1371600" rtl="0">
              <a:lnSpc>
                <a:spcPct val="115000"/>
              </a:lnSpc>
              <a:spcBef>
                <a:spcPts val="1600"/>
              </a:spcBef>
              <a:spcAft>
                <a:spcPts val="0"/>
              </a:spcAft>
              <a:buClr>
                <a:srgbClr val="000000"/>
              </a:buClr>
              <a:buSzPts val="1400"/>
              <a:buFont typeface="Arimo"/>
              <a:buAutoNum type="romanLcPeriod"/>
              <a:defRPr/>
            </a:lvl3pPr>
            <a:lvl4pPr indent="-317500" lvl="3" marL="1828800" rtl="0">
              <a:lnSpc>
                <a:spcPct val="115000"/>
              </a:lnSpc>
              <a:spcBef>
                <a:spcPts val="1600"/>
              </a:spcBef>
              <a:spcAft>
                <a:spcPts val="0"/>
              </a:spcAft>
              <a:buClr>
                <a:srgbClr val="000000"/>
              </a:buClr>
              <a:buSzPts val="1400"/>
              <a:buFont typeface="Arimo"/>
              <a:buAutoNum type="arabicPeriod"/>
              <a:defRPr/>
            </a:lvl4pPr>
            <a:lvl5pPr indent="-317500" lvl="4" marL="2286000" rtl="0">
              <a:lnSpc>
                <a:spcPct val="115000"/>
              </a:lnSpc>
              <a:spcBef>
                <a:spcPts val="1600"/>
              </a:spcBef>
              <a:spcAft>
                <a:spcPts val="0"/>
              </a:spcAft>
              <a:buClr>
                <a:srgbClr val="000000"/>
              </a:buClr>
              <a:buSzPts val="1400"/>
              <a:buFont typeface="Arimo"/>
              <a:buAutoNum type="alphaLcPeriod"/>
              <a:defRPr/>
            </a:lvl5pPr>
            <a:lvl6pPr indent="-317500" lvl="5" marL="2743200" rtl="0">
              <a:lnSpc>
                <a:spcPct val="115000"/>
              </a:lnSpc>
              <a:spcBef>
                <a:spcPts val="1600"/>
              </a:spcBef>
              <a:spcAft>
                <a:spcPts val="0"/>
              </a:spcAft>
              <a:buClr>
                <a:srgbClr val="000000"/>
              </a:buClr>
              <a:buSzPts val="1400"/>
              <a:buFont typeface="Arimo"/>
              <a:buAutoNum type="romanLcPeriod"/>
              <a:defRPr/>
            </a:lvl6pPr>
            <a:lvl7pPr indent="-317500" lvl="6" marL="3200400" rtl="0">
              <a:lnSpc>
                <a:spcPct val="115000"/>
              </a:lnSpc>
              <a:spcBef>
                <a:spcPts val="1600"/>
              </a:spcBef>
              <a:spcAft>
                <a:spcPts val="0"/>
              </a:spcAft>
              <a:buClr>
                <a:srgbClr val="000000"/>
              </a:buClr>
              <a:buSzPts val="1400"/>
              <a:buFont typeface="Arimo"/>
              <a:buAutoNum type="arabicPeriod"/>
              <a:defRPr/>
            </a:lvl7pPr>
            <a:lvl8pPr indent="-317500" lvl="7" marL="3657600" rtl="0">
              <a:lnSpc>
                <a:spcPct val="115000"/>
              </a:lnSpc>
              <a:spcBef>
                <a:spcPts val="1600"/>
              </a:spcBef>
              <a:spcAft>
                <a:spcPts val="0"/>
              </a:spcAft>
              <a:buClr>
                <a:srgbClr val="000000"/>
              </a:buClr>
              <a:buSzPts val="1400"/>
              <a:buFont typeface="Arimo"/>
              <a:buAutoNum type="alphaLcPeriod"/>
              <a:defRPr/>
            </a:lvl8pPr>
            <a:lvl9pPr indent="-317500" lvl="8" marL="4114800" rtl="0">
              <a:lnSpc>
                <a:spcPct val="115000"/>
              </a:lnSpc>
              <a:spcBef>
                <a:spcPts val="1600"/>
              </a:spcBef>
              <a:spcAft>
                <a:spcPts val="1600"/>
              </a:spcAft>
              <a:buClr>
                <a:srgbClr val="000000"/>
              </a:buClr>
              <a:buSzPts val="1400"/>
              <a:buFont typeface="Arimo"/>
              <a:buAutoNum type="romanLcPeriod"/>
              <a:defRPr/>
            </a:lvl9pPr>
          </a:lstStyle>
          <a:p/>
        </p:txBody>
      </p:sp>
      <p:sp>
        <p:nvSpPr>
          <p:cNvPr id="1368" name="Google Shape;1368;p127"/>
          <p:cNvSpPr txBox="1"/>
          <p:nvPr>
            <p:ph type="title"/>
          </p:nvPr>
        </p:nvSpPr>
        <p:spPr>
          <a:xfrm>
            <a:off x="720000" y="443403"/>
            <a:ext cx="5845500" cy="6942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369" name="Google Shape;1369;p127"/>
          <p:cNvSpPr/>
          <p:nvPr>
            <p:ph idx="2" type="pic"/>
          </p:nvPr>
        </p:nvSpPr>
        <p:spPr>
          <a:xfrm>
            <a:off x="5249400" y="1542000"/>
            <a:ext cx="2610900" cy="2610900"/>
          </a:xfrm>
          <a:prstGeom prst="rect">
            <a:avLst/>
          </a:prstGeom>
          <a:noFill/>
          <a:ln cap="sq" cmpd="sng" w="19050">
            <a:solidFill>
              <a:schemeClr val="dk1"/>
            </a:solidFill>
            <a:prstDash val="solid"/>
            <a:round/>
            <a:headEnd len="sm" w="sm" type="none"/>
            <a:tailEnd len="sm" w="sm" type="none"/>
          </a:ln>
        </p:spPr>
      </p:sp>
      <p:cxnSp>
        <p:nvCxnSpPr>
          <p:cNvPr id="1370" name="Google Shape;1370;p127"/>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1371" name="Google Shape;1371;p127"/>
          <p:cNvSpPr/>
          <p:nvPr/>
        </p:nvSpPr>
        <p:spPr>
          <a:xfrm>
            <a:off x="6632470" y="271005"/>
            <a:ext cx="408469" cy="263277"/>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2" name="Google Shape;1372;p127"/>
          <p:cNvGrpSpPr/>
          <p:nvPr/>
        </p:nvGrpSpPr>
        <p:grpSpPr>
          <a:xfrm>
            <a:off x="8538621" y="623706"/>
            <a:ext cx="418034" cy="630656"/>
            <a:chOff x="8538621" y="623706"/>
            <a:chExt cx="418034" cy="630656"/>
          </a:xfrm>
        </p:grpSpPr>
        <p:grpSp>
          <p:nvGrpSpPr>
            <p:cNvPr id="1373" name="Google Shape;1373;p127"/>
            <p:cNvGrpSpPr/>
            <p:nvPr/>
          </p:nvGrpSpPr>
          <p:grpSpPr>
            <a:xfrm>
              <a:off x="8609803" y="767216"/>
              <a:ext cx="239221" cy="487147"/>
              <a:chOff x="1925725" y="1035100"/>
              <a:chExt cx="174525" cy="355400"/>
            </a:xfrm>
          </p:grpSpPr>
          <p:sp>
            <p:nvSpPr>
              <p:cNvPr id="1374" name="Google Shape;1374;p127"/>
              <p:cNvSpPr/>
              <p:nvPr/>
            </p:nvSpPr>
            <p:spPr>
              <a:xfrm>
                <a:off x="1932400" y="1041150"/>
                <a:ext cx="163375" cy="343300"/>
              </a:xfrm>
              <a:custGeom>
                <a:rect b="b" l="l" r="r" t="t"/>
                <a:pathLst>
                  <a:path extrusionOk="0" h="13732" w="6535">
                    <a:moveTo>
                      <a:pt x="3829" y="1"/>
                    </a:moveTo>
                    <a:cubicBezTo>
                      <a:pt x="3740" y="1"/>
                      <a:pt x="3651" y="52"/>
                      <a:pt x="3612" y="141"/>
                    </a:cubicBezTo>
                    <a:lnTo>
                      <a:pt x="690" y="6700"/>
                    </a:lnTo>
                    <a:cubicBezTo>
                      <a:pt x="614" y="6866"/>
                      <a:pt x="728" y="7044"/>
                      <a:pt x="907" y="7044"/>
                    </a:cubicBezTo>
                    <a:lnTo>
                      <a:pt x="2400" y="7044"/>
                    </a:lnTo>
                    <a:lnTo>
                      <a:pt x="52" y="13412"/>
                    </a:lnTo>
                    <a:cubicBezTo>
                      <a:pt x="1" y="13527"/>
                      <a:pt x="52" y="13655"/>
                      <a:pt x="167" y="13718"/>
                    </a:cubicBezTo>
                    <a:cubicBezTo>
                      <a:pt x="205" y="13731"/>
                      <a:pt x="231" y="13731"/>
                      <a:pt x="269" y="13731"/>
                    </a:cubicBezTo>
                    <a:cubicBezTo>
                      <a:pt x="358" y="13731"/>
                      <a:pt x="435" y="13693"/>
                      <a:pt x="473" y="13616"/>
                    </a:cubicBezTo>
                    <a:lnTo>
                      <a:pt x="5667" y="4773"/>
                    </a:lnTo>
                    <a:cubicBezTo>
                      <a:pt x="5756" y="4620"/>
                      <a:pt x="5641" y="4416"/>
                      <a:pt x="5463" y="4416"/>
                    </a:cubicBezTo>
                    <a:lnTo>
                      <a:pt x="4289" y="4416"/>
                    </a:lnTo>
                    <a:lnTo>
                      <a:pt x="6458" y="358"/>
                    </a:lnTo>
                    <a:cubicBezTo>
                      <a:pt x="6534" y="192"/>
                      <a:pt x="6420" y="1"/>
                      <a:pt x="62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27"/>
              <p:cNvSpPr/>
              <p:nvPr/>
            </p:nvSpPr>
            <p:spPr>
              <a:xfrm>
                <a:off x="1925725" y="1035100"/>
                <a:ext cx="174525" cy="355400"/>
              </a:xfrm>
              <a:custGeom>
                <a:rect b="b" l="l" r="r" t="t"/>
                <a:pathLst>
                  <a:path extrusionOk="0" h="14216" w="6981">
                    <a:moveTo>
                      <a:pt x="6508" y="472"/>
                    </a:moveTo>
                    <a:lnTo>
                      <a:pt x="6508" y="485"/>
                    </a:lnTo>
                    <a:lnTo>
                      <a:pt x="4160" y="4900"/>
                    </a:lnTo>
                    <a:lnTo>
                      <a:pt x="5730" y="4900"/>
                    </a:lnTo>
                    <a:lnTo>
                      <a:pt x="536" y="13743"/>
                    </a:lnTo>
                    <a:lnTo>
                      <a:pt x="2999" y="7044"/>
                    </a:lnTo>
                    <a:lnTo>
                      <a:pt x="1174" y="7044"/>
                    </a:lnTo>
                    <a:lnTo>
                      <a:pt x="4096" y="472"/>
                    </a:lnTo>
                    <a:close/>
                    <a:moveTo>
                      <a:pt x="4096" y="0"/>
                    </a:moveTo>
                    <a:cubicBezTo>
                      <a:pt x="3918" y="0"/>
                      <a:pt x="3739" y="115"/>
                      <a:pt x="3662" y="281"/>
                    </a:cubicBezTo>
                    <a:lnTo>
                      <a:pt x="740" y="6840"/>
                    </a:lnTo>
                    <a:cubicBezTo>
                      <a:pt x="600" y="7159"/>
                      <a:pt x="829" y="7516"/>
                      <a:pt x="1174" y="7516"/>
                    </a:cubicBezTo>
                    <a:lnTo>
                      <a:pt x="2322" y="7516"/>
                    </a:lnTo>
                    <a:lnTo>
                      <a:pt x="89" y="13565"/>
                    </a:lnTo>
                    <a:cubicBezTo>
                      <a:pt x="0" y="13794"/>
                      <a:pt x="102" y="14062"/>
                      <a:pt x="332" y="14164"/>
                    </a:cubicBezTo>
                    <a:cubicBezTo>
                      <a:pt x="396" y="14190"/>
                      <a:pt x="459" y="14216"/>
                      <a:pt x="536" y="14216"/>
                    </a:cubicBezTo>
                    <a:cubicBezTo>
                      <a:pt x="702" y="14216"/>
                      <a:pt x="868" y="14113"/>
                      <a:pt x="944" y="13973"/>
                    </a:cubicBezTo>
                    <a:lnTo>
                      <a:pt x="6125" y="5143"/>
                    </a:lnTo>
                    <a:cubicBezTo>
                      <a:pt x="6317" y="4811"/>
                      <a:pt x="6087" y="4415"/>
                      <a:pt x="5717" y="4415"/>
                    </a:cubicBezTo>
                    <a:lnTo>
                      <a:pt x="4951" y="4415"/>
                    </a:lnTo>
                    <a:lnTo>
                      <a:pt x="6916" y="715"/>
                    </a:lnTo>
                    <a:cubicBezTo>
                      <a:pt x="6955" y="638"/>
                      <a:pt x="6980" y="562"/>
                      <a:pt x="6980" y="472"/>
                    </a:cubicBezTo>
                    <a:cubicBezTo>
                      <a:pt x="6980" y="217"/>
                      <a:pt x="6763" y="0"/>
                      <a:pt x="65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6" name="Google Shape;1376;p127"/>
            <p:cNvGrpSpPr/>
            <p:nvPr/>
          </p:nvGrpSpPr>
          <p:grpSpPr>
            <a:xfrm>
              <a:off x="8538621" y="623706"/>
              <a:ext cx="418034" cy="269443"/>
              <a:chOff x="1087650" y="1031275"/>
              <a:chExt cx="298000" cy="192075"/>
            </a:xfrm>
          </p:grpSpPr>
          <p:sp>
            <p:nvSpPr>
              <p:cNvPr id="1377" name="Google Shape;1377;p127"/>
              <p:cNvSpPr/>
              <p:nvPr/>
            </p:nvSpPr>
            <p:spPr>
              <a:xfrm>
                <a:off x="1094350" y="1037650"/>
                <a:ext cx="284275" cy="179975"/>
              </a:xfrm>
              <a:custGeom>
                <a:rect b="b" l="l" r="r" t="t"/>
                <a:pathLst>
                  <a:path extrusionOk="0" h="7199" w="11371">
                    <a:moveTo>
                      <a:pt x="5615" y="0"/>
                    </a:moveTo>
                    <a:cubicBezTo>
                      <a:pt x="4518" y="0"/>
                      <a:pt x="3574" y="664"/>
                      <a:pt x="2885" y="1902"/>
                    </a:cubicBezTo>
                    <a:cubicBezTo>
                      <a:pt x="2655" y="2297"/>
                      <a:pt x="2476" y="2603"/>
                      <a:pt x="2106" y="2795"/>
                    </a:cubicBezTo>
                    <a:cubicBezTo>
                      <a:pt x="1979" y="2871"/>
                      <a:pt x="1838" y="2935"/>
                      <a:pt x="1698" y="2999"/>
                    </a:cubicBezTo>
                    <a:cubicBezTo>
                      <a:pt x="1404" y="3114"/>
                      <a:pt x="1124" y="3267"/>
                      <a:pt x="868" y="3458"/>
                    </a:cubicBezTo>
                    <a:cubicBezTo>
                      <a:pt x="256" y="3918"/>
                      <a:pt x="1" y="4734"/>
                      <a:pt x="230" y="5475"/>
                    </a:cubicBezTo>
                    <a:cubicBezTo>
                      <a:pt x="447" y="6074"/>
                      <a:pt x="983" y="6495"/>
                      <a:pt x="1621" y="6559"/>
                    </a:cubicBezTo>
                    <a:lnTo>
                      <a:pt x="1749" y="6559"/>
                    </a:lnTo>
                    <a:cubicBezTo>
                      <a:pt x="2017" y="6546"/>
                      <a:pt x="2272" y="6508"/>
                      <a:pt x="2527" y="6432"/>
                    </a:cubicBezTo>
                    <a:cubicBezTo>
                      <a:pt x="2731" y="6381"/>
                      <a:pt x="2948" y="6342"/>
                      <a:pt x="3178" y="6330"/>
                    </a:cubicBezTo>
                    <a:cubicBezTo>
                      <a:pt x="3255" y="6330"/>
                      <a:pt x="3344" y="6342"/>
                      <a:pt x="3421" y="6355"/>
                    </a:cubicBezTo>
                    <a:cubicBezTo>
                      <a:pt x="3625" y="6432"/>
                      <a:pt x="3803" y="6521"/>
                      <a:pt x="3969" y="6649"/>
                    </a:cubicBezTo>
                    <a:cubicBezTo>
                      <a:pt x="4059" y="6712"/>
                      <a:pt x="4148" y="6763"/>
                      <a:pt x="4224" y="6814"/>
                    </a:cubicBezTo>
                    <a:cubicBezTo>
                      <a:pt x="4652" y="7059"/>
                      <a:pt x="5127" y="7198"/>
                      <a:pt x="5615" y="7198"/>
                    </a:cubicBezTo>
                    <a:cubicBezTo>
                      <a:pt x="5636" y="7198"/>
                      <a:pt x="5658" y="7198"/>
                      <a:pt x="5679" y="7197"/>
                    </a:cubicBezTo>
                    <a:cubicBezTo>
                      <a:pt x="5704" y="7198"/>
                      <a:pt x="5729" y="7198"/>
                      <a:pt x="5754" y="7198"/>
                    </a:cubicBezTo>
                    <a:cubicBezTo>
                      <a:pt x="6174" y="7198"/>
                      <a:pt x="6582" y="7097"/>
                      <a:pt x="6955" y="6917"/>
                    </a:cubicBezTo>
                    <a:cubicBezTo>
                      <a:pt x="7032" y="6878"/>
                      <a:pt x="7096" y="6840"/>
                      <a:pt x="7159" y="6802"/>
                    </a:cubicBezTo>
                    <a:cubicBezTo>
                      <a:pt x="7274" y="6738"/>
                      <a:pt x="7389" y="6674"/>
                      <a:pt x="7504" y="6636"/>
                    </a:cubicBezTo>
                    <a:cubicBezTo>
                      <a:pt x="7642" y="6583"/>
                      <a:pt x="7789" y="6556"/>
                      <a:pt x="7938" y="6556"/>
                    </a:cubicBezTo>
                    <a:cubicBezTo>
                      <a:pt x="7968" y="6556"/>
                      <a:pt x="7997" y="6557"/>
                      <a:pt x="8027" y="6559"/>
                    </a:cubicBezTo>
                    <a:cubicBezTo>
                      <a:pt x="8180" y="6559"/>
                      <a:pt x="8346" y="6572"/>
                      <a:pt x="8525" y="6585"/>
                    </a:cubicBezTo>
                    <a:cubicBezTo>
                      <a:pt x="8703" y="6598"/>
                      <a:pt x="8895" y="6623"/>
                      <a:pt x="9074" y="6623"/>
                    </a:cubicBezTo>
                    <a:cubicBezTo>
                      <a:pt x="9176" y="6623"/>
                      <a:pt x="9278" y="6610"/>
                      <a:pt x="9367" y="6598"/>
                    </a:cubicBezTo>
                    <a:cubicBezTo>
                      <a:pt x="10324" y="6495"/>
                      <a:pt x="11090" y="5755"/>
                      <a:pt x="11230" y="4798"/>
                    </a:cubicBezTo>
                    <a:cubicBezTo>
                      <a:pt x="11370" y="3841"/>
                      <a:pt x="10847" y="2910"/>
                      <a:pt x="9967" y="2527"/>
                    </a:cubicBezTo>
                    <a:cubicBezTo>
                      <a:pt x="9737" y="2438"/>
                      <a:pt x="9507" y="2361"/>
                      <a:pt x="9265" y="2323"/>
                    </a:cubicBezTo>
                    <a:cubicBezTo>
                      <a:pt x="8984" y="2272"/>
                      <a:pt x="8703" y="2170"/>
                      <a:pt x="8448" y="2029"/>
                    </a:cubicBezTo>
                    <a:cubicBezTo>
                      <a:pt x="8193" y="1825"/>
                      <a:pt x="7976" y="1583"/>
                      <a:pt x="7810" y="1289"/>
                    </a:cubicBezTo>
                    <a:cubicBezTo>
                      <a:pt x="7644" y="1021"/>
                      <a:pt x="7453" y="779"/>
                      <a:pt x="7223" y="562"/>
                    </a:cubicBezTo>
                    <a:cubicBezTo>
                      <a:pt x="6891" y="281"/>
                      <a:pt x="6483" y="102"/>
                      <a:pt x="6049" y="39"/>
                    </a:cubicBezTo>
                    <a:cubicBezTo>
                      <a:pt x="5909" y="13"/>
                      <a:pt x="5756" y="0"/>
                      <a:pt x="5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27"/>
              <p:cNvSpPr/>
              <p:nvPr/>
            </p:nvSpPr>
            <p:spPr>
              <a:xfrm>
                <a:off x="1087650" y="1031275"/>
                <a:ext cx="298000" cy="192075"/>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_1">
    <p:spTree>
      <p:nvGrpSpPr>
        <p:cNvPr id="1379" name="Shape 1379"/>
        <p:cNvGrpSpPr/>
        <p:nvPr/>
      </p:nvGrpSpPr>
      <p:grpSpPr>
        <a:xfrm>
          <a:off x="0" y="0"/>
          <a:ext cx="0" cy="0"/>
          <a:chOff x="0" y="0"/>
          <a:chExt cx="0" cy="0"/>
        </a:xfrm>
      </p:grpSpPr>
      <p:pic>
        <p:nvPicPr>
          <p:cNvPr id="1380" name="Google Shape;1380;p128"/>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381" name="Google Shape;1381;p128"/>
          <p:cNvSpPr txBox="1"/>
          <p:nvPr>
            <p:ph idx="1" type="subTitle"/>
          </p:nvPr>
        </p:nvSpPr>
        <p:spPr>
          <a:xfrm>
            <a:off x="1181425" y="3149925"/>
            <a:ext cx="2907600" cy="46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sz="2200">
                <a:solidFill>
                  <a:schemeClr val="dk2"/>
                </a:solidFill>
                <a:latin typeface="Domine"/>
                <a:ea typeface="Domine"/>
                <a:cs typeface="Domine"/>
                <a:sym typeface="Domi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382" name="Google Shape;1382;p128"/>
          <p:cNvSpPr txBox="1"/>
          <p:nvPr>
            <p:ph idx="2" type="subTitle"/>
          </p:nvPr>
        </p:nvSpPr>
        <p:spPr>
          <a:xfrm>
            <a:off x="4836300" y="3149925"/>
            <a:ext cx="2907600" cy="46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sz="2200">
                <a:solidFill>
                  <a:schemeClr val="dk2"/>
                </a:solidFill>
                <a:latin typeface="Domine"/>
                <a:ea typeface="Domine"/>
                <a:cs typeface="Domine"/>
                <a:sym typeface="Domi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383" name="Google Shape;1383;p128"/>
          <p:cNvSpPr txBox="1"/>
          <p:nvPr>
            <p:ph idx="3" type="subTitle"/>
          </p:nvPr>
        </p:nvSpPr>
        <p:spPr>
          <a:xfrm>
            <a:off x="1181425" y="3594525"/>
            <a:ext cx="2907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84" name="Google Shape;1384;p128"/>
          <p:cNvSpPr txBox="1"/>
          <p:nvPr>
            <p:ph idx="4" type="subTitle"/>
          </p:nvPr>
        </p:nvSpPr>
        <p:spPr>
          <a:xfrm>
            <a:off x="4836300" y="3594525"/>
            <a:ext cx="2907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85" name="Google Shape;1385;p1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cxnSp>
        <p:nvCxnSpPr>
          <p:cNvPr id="1386" name="Google Shape;1386;p128"/>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grpSp>
        <p:nvGrpSpPr>
          <p:cNvPr id="1387" name="Google Shape;1387;p128"/>
          <p:cNvGrpSpPr/>
          <p:nvPr/>
        </p:nvGrpSpPr>
        <p:grpSpPr>
          <a:xfrm>
            <a:off x="8219767" y="3409470"/>
            <a:ext cx="408469" cy="263277"/>
            <a:chOff x="1087650" y="1031275"/>
            <a:chExt cx="298000" cy="192075"/>
          </a:xfrm>
        </p:grpSpPr>
        <p:sp>
          <p:nvSpPr>
            <p:cNvPr id="1388" name="Google Shape;1388;p128"/>
            <p:cNvSpPr/>
            <p:nvPr/>
          </p:nvSpPr>
          <p:spPr>
            <a:xfrm>
              <a:off x="1094350" y="1037650"/>
              <a:ext cx="284275" cy="179975"/>
            </a:xfrm>
            <a:custGeom>
              <a:rect b="b" l="l" r="r" t="t"/>
              <a:pathLst>
                <a:path extrusionOk="0" h="7199" w="11371">
                  <a:moveTo>
                    <a:pt x="5615" y="0"/>
                  </a:moveTo>
                  <a:cubicBezTo>
                    <a:pt x="4518" y="0"/>
                    <a:pt x="3574" y="664"/>
                    <a:pt x="2885" y="1902"/>
                  </a:cubicBezTo>
                  <a:cubicBezTo>
                    <a:pt x="2655" y="2297"/>
                    <a:pt x="2476" y="2603"/>
                    <a:pt x="2106" y="2795"/>
                  </a:cubicBezTo>
                  <a:cubicBezTo>
                    <a:pt x="1979" y="2871"/>
                    <a:pt x="1838" y="2935"/>
                    <a:pt x="1698" y="2999"/>
                  </a:cubicBezTo>
                  <a:cubicBezTo>
                    <a:pt x="1404" y="3114"/>
                    <a:pt x="1124" y="3267"/>
                    <a:pt x="868" y="3458"/>
                  </a:cubicBezTo>
                  <a:cubicBezTo>
                    <a:pt x="256" y="3918"/>
                    <a:pt x="1" y="4734"/>
                    <a:pt x="230" y="5475"/>
                  </a:cubicBezTo>
                  <a:cubicBezTo>
                    <a:pt x="447" y="6074"/>
                    <a:pt x="983" y="6495"/>
                    <a:pt x="1621" y="6559"/>
                  </a:cubicBezTo>
                  <a:lnTo>
                    <a:pt x="1749" y="6559"/>
                  </a:lnTo>
                  <a:cubicBezTo>
                    <a:pt x="2017" y="6546"/>
                    <a:pt x="2272" y="6508"/>
                    <a:pt x="2527" y="6432"/>
                  </a:cubicBezTo>
                  <a:cubicBezTo>
                    <a:pt x="2731" y="6381"/>
                    <a:pt x="2948" y="6342"/>
                    <a:pt x="3178" y="6330"/>
                  </a:cubicBezTo>
                  <a:cubicBezTo>
                    <a:pt x="3255" y="6330"/>
                    <a:pt x="3344" y="6342"/>
                    <a:pt x="3421" y="6355"/>
                  </a:cubicBezTo>
                  <a:cubicBezTo>
                    <a:pt x="3625" y="6432"/>
                    <a:pt x="3803" y="6521"/>
                    <a:pt x="3969" y="6649"/>
                  </a:cubicBezTo>
                  <a:cubicBezTo>
                    <a:pt x="4059" y="6712"/>
                    <a:pt x="4148" y="6763"/>
                    <a:pt x="4224" y="6814"/>
                  </a:cubicBezTo>
                  <a:cubicBezTo>
                    <a:pt x="4652" y="7059"/>
                    <a:pt x="5127" y="7198"/>
                    <a:pt x="5615" y="7198"/>
                  </a:cubicBezTo>
                  <a:cubicBezTo>
                    <a:pt x="5636" y="7198"/>
                    <a:pt x="5658" y="7198"/>
                    <a:pt x="5679" y="7197"/>
                  </a:cubicBezTo>
                  <a:cubicBezTo>
                    <a:pt x="5704" y="7198"/>
                    <a:pt x="5729" y="7198"/>
                    <a:pt x="5754" y="7198"/>
                  </a:cubicBezTo>
                  <a:cubicBezTo>
                    <a:pt x="6174" y="7198"/>
                    <a:pt x="6582" y="7097"/>
                    <a:pt x="6955" y="6917"/>
                  </a:cubicBezTo>
                  <a:cubicBezTo>
                    <a:pt x="7032" y="6878"/>
                    <a:pt x="7096" y="6840"/>
                    <a:pt x="7159" y="6802"/>
                  </a:cubicBezTo>
                  <a:cubicBezTo>
                    <a:pt x="7274" y="6738"/>
                    <a:pt x="7389" y="6674"/>
                    <a:pt x="7504" y="6636"/>
                  </a:cubicBezTo>
                  <a:cubicBezTo>
                    <a:pt x="7642" y="6583"/>
                    <a:pt x="7789" y="6556"/>
                    <a:pt x="7938" y="6556"/>
                  </a:cubicBezTo>
                  <a:cubicBezTo>
                    <a:pt x="7968" y="6556"/>
                    <a:pt x="7997" y="6557"/>
                    <a:pt x="8027" y="6559"/>
                  </a:cubicBezTo>
                  <a:cubicBezTo>
                    <a:pt x="8180" y="6559"/>
                    <a:pt x="8346" y="6572"/>
                    <a:pt x="8525" y="6585"/>
                  </a:cubicBezTo>
                  <a:cubicBezTo>
                    <a:pt x="8703" y="6598"/>
                    <a:pt x="8895" y="6623"/>
                    <a:pt x="9074" y="6623"/>
                  </a:cubicBezTo>
                  <a:cubicBezTo>
                    <a:pt x="9176" y="6623"/>
                    <a:pt x="9278" y="6610"/>
                    <a:pt x="9367" y="6598"/>
                  </a:cubicBezTo>
                  <a:cubicBezTo>
                    <a:pt x="10324" y="6495"/>
                    <a:pt x="11090" y="5755"/>
                    <a:pt x="11230" y="4798"/>
                  </a:cubicBezTo>
                  <a:cubicBezTo>
                    <a:pt x="11370" y="3841"/>
                    <a:pt x="10847" y="2910"/>
                    <a:pt x="9967" y="2527"/>
                  </a:cubicBezTo>
                  <a:cubicBezTo>
                    <a:pt x="9737" y="2438"/>
                    <a:pt x="9507" y="2361"/>
                    <a:pt x="9265" y="2323"/>
                  </a:cubicBezTo>
                  <a:cubicBezTo>
                    <a:pt x="8984" y="2272"/>
                    <a:pt x="8703" y="2170"/>
                    <a:pt x="8448" y="2029"/>
                  </a:cubicBezTo>
                  <a:cubicBezTo>
                    <a:pt x="8193" y="1825"/>
                    <a:pt x="7976" y="1583"/>
                    <a:pt x="7810" y="1289"/>
                  </a:cubicBezTo>
                  <a:cubicBezTo>
                    <a:pt x="7644" y="1021"/>
                    <a:pt x="7453" y="779"/>
                    <a:pt x="7223" y="562"/>
                  </a:cubicBezTo>
                  <a:cubicBezTo>
                    <a:pt x="6891" y="281"/>
                    <a:pt x="6483" y="102"/>
                    <a:pt x="6049" y="39"/>
                  </a:cubicBezTo>
                  <a:cubicBezTo>
                    <a:pt x="5909" y="13"/>
                    <a:pt x="5756" y="0"/>
                    <a:pt x="5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28"/>
            <p:cNvSpPr/>
            <p:nvPr/>
          </p:nvSpPr>
          <p:spPr>
            <a:xfrm>
              <a:off x="1087650" y="1031275"/>
              <a:ext cx="298000" cy="192075"/>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0" name="Google Shape;1390;p128"/>
          <p:cNvSpPr/>
          <p:nvPr/>
        </p:nvSpPr>
        <p:spPr>
          <a:xfrm>
            <a:off x="8271945" y="2053017"/>
            <a:ext cx="408469" cy="263277"/>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28"/>
          <p:cNvSpPr/>
          <p:nvPr/>
        </p:nvSpPr>
        <p:spPr>
          <a:xfrm>
            <a:off x="356955" y="2729753"/>
            <a:ext cx="529124" cy="35552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_1">
    <p:spTree>
      <p:nvGrpSpPr>
        <p:cNvPr id="1392" name="Shape 1392"/>
        <p:cNvGrpSpPr/>
        <p:nvPr/>
      </p:nvGrpSpPr>
      <p:grpSpPr>
        <a:xfrm>
          <a:off x="0" y="0"/>
          <a:ext cx="0" cy="0"/>
          <a:chOff x="0" y="0"/>
          <a:chExt cx="0" cy="0"/>
        </a:xfrm>
      </p:grpSpPr>
      <p:pic>
        <p:nvPicPr>
          <p:cNvPr id="1393" name="Google Shape;1393;p129"/>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394" name="Google Shape;1394;p129"/>
          <p:cNvSpPr txBox="1"/>
          <p:nvPr>
            <p:ph idx="1" type="subTitle"/>
          </p:nvPr>
        </p:nvSpPr>
        <p:spPr>
          <a:xfrm>
            <a:off x="1307175" y="2485300"/>
            <a:ext cx="2543400" cy="46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sz="2200">
                <a:solidFill>
                  <a:schemeClr val="dk2"/>
                </a:solidFill>
                <a:latin typeface="Domine"/>
                <a:ea typeface="Domine"/>
                <a:cs typeface="Domine"/>
                <a:sym typeface="Domi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395" name="Google Shape;1395;p129"/>
          <p:cNvSpPr txBox="1"/>
          <p:nvPr>
            <p:ph idx="2" type="subTitle"/>
          </p:nvPr>
        </p:nvSpPr>
        <p:spPr>
          <a:xfrm>
            <a:off x="5113546" y="2485300"/>
            <a:ext cx="2543400" cy="46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sz="2200">
                <a:solidFill>
                  <a:schemeClr val="dk2"/>
                </a:solidFill>
                <a:latin typeface="Domine"/>
                <a:ea typeface="Domine"/>
                <a:cs typeface="Domine"/>
                <a:sym typeface="Domi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396" name="Google Shape;1396;p1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397" name="Google Shape;1397;p129"/>
          <p:cNvSpPr txBox="1"/>
          <p:nvPr>
            <p:ph idx="3" type="body"/>
          </p:nvPr>
        </p:nvSpPr>
        <p:spPr>
          <a:xfrm>
            <a:off x="1307175" y="2951500"/>
            <a:ext cx="2543400" cy="1387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98" name="Google Shape;1398;p129"/>
          <p:cNvSpPr txBox="1"/>
          <p:nvPr>
            <p:ph idx="4" type="body"/>
          </p:nvPr>
        </p:nvSpPr>
        <p:spPr>
          <a:xfrm>
            <a:off x="5113546" y="2951500"/>
            <a:ext cx="2543400" cy="1387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cxnSp>
        <p:nvCxnSpPr>
          <p:cNvPr id="1399" name="Google Shape;1399;p129"/>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1400" name="Google Shape;1400;p129"/>
          <p:cNvSpPr/>
          <p:nvPr/>
        </p:nvSpPr>
        <p:spPr>
          <a:xfrm>
            <a:off x="7439101" y="299354"/>
            <a:ext cx="389963" cy="251349"/>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1" name="Google Shape;1401;p129"/>
          <p:cNvGrpSpPr/>
          <p:nvPr/>
        </p:nvGrpSpPr>
        <p:grpSpPr>
          <a:xfrm>
            <a:off x="1028310" y="259197"/>
            <a:ext cx="493610" cy="331663"/>
            <a:chOff x="2493575" y="1248525"/>
            <a:chExt cx="386025" cy="259375"/>
          </a:xfrm>
        </p:grpSpPr>
        <p:sp>
          <p:nvSpPr>
            <p:cNvPr id="1402" name="Google Shape;1402;p129"/>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29"/>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4" name="Google Shape;1404;p129"/>
          <p:cNvGrpSpPr/>
          <p:nvPr/>
        </p:nvGrpSpPr>
        <p:grpSpPr>
          <a:xfrm>
            <a:off x="8123926" y="874699"/>
            <a:ext cx="493610" cy="331663"/>
            <a:chOff x="2493575" y="1248525"/>
            <a:chExt cx="386025" cy="259375"/>
          </a:xfrm>
        </p:grpSpPr>
        <p:sp>
          <p:nvSpPr>
            <p:cNvPr id="1405" name="Google Shape;1405;p129"/>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29"/>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7" name="Google Shape;1407;p129"/>
          <p:cNvSpPr/>
          <p:nvPr/>
        </p:nvSpPr>
        <p:spPr>
          <a:xfrm>
            <a:off x="338950" y="1089167"/>
            <a:ext cx="381053" cy="24560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BODY_1_1_1">
    <p:spTree>
      <p:nvGrpSpPr>
        <p:cNvPr id="1408" name="Shape 1408"/>
        <p:cNvGrpSpPr/>
        <p:nvPr/>
      </p:nvGrpSpPr>
      <p:grpSpPr>
        <a:xfrm>
          <a:off x="0" y="0"/>
          <a:ext cx="0" cy="0"/>
          <a:chOff x="0" y="0"/>
          <a:chExt cx="0" cy="0"/>
        </a:xfrm>
      </p:grpSpPr>
      <p:pic>
        <p:nvPicPr>
          <p:cNvPr id="1409" name="Google Shape;1409;p130"/>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410" name="Google Shape;1410;p1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411" name="Google Shape;1411;p130"/>
          <p:cNvSpPr txBox="1"/>
          <p:nvPr>
            <p:ph idx="1" type="body"/>
          </p:nvPr>
        </p:nvSpPr>
        <p:spPr>
          <a:xfrm>
            <a:off x="720000" y="1221575"/>
            <a:ext cx="3780000" cy="3292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1600"/>
              </a:spcBef>
              <a:spcAft>
                <a:spcPts val="0"/>
              </a:spcAft>
              <a:buSzPts val="1400"/>
              <a:buChar char="■"/>
              <a:defRPr/>
            </a:lvl3pPr>
            <a:lvl4pPr indent="-317500" lvl="3" marL="1828800" rtl="0">
              <a:lnSpc>
                <a:spcPct val="100000"/>
              </a:lnSpc>
              <a:spcBef>
                <a:spcPts val="1600"/>
              </a:spcBef>
              <a:spcAft>
                <a:spcPts val="0"/>
              </a:spcAft>
              <a:buSzPts val="1400"/>
              <a:buChar char="●"/>
              <a:defRPr/>
            </a:lvl4pPr>
            <a:lvl5pPr indent="-317500" lvl="4" marL="2286000" rtl="0">
              <a:lnSpc>
                <a:spcPct val="100000"/>
              </a:lnSpc>
              <a:spcBef>
                <a:spcPts val="1600"/>
              </a:spcBef>
              <a:spcAft>
                <a:spcPts val="0"/>
              </a:spcAft>
              <a:buSzPts val="1400"/>
              <a:buChar char="○"/>
              <a:defRPr/>
            </a:lvl5pPr>
            <a:lvl6pPr indent="-317500" lvl="5" marL="2743200" rtl="0">
              <a:lnSpc>
                <a:spcPct val="100000"/>
              </a:lnSpc>
              <a:spcBef>
                <a:spcPts val="1600"/>
              </a:spcBef>
              <a:spcAft>
                <a:spcPts val="0"/>
              </a:spcAft>
              <a:buSzPts val="1400"/>
              <a:buChar char="■"/>
              <a:defRPr/>
            </a:lvl6pPr>
            <a:lvl7pPr indent="-317500" lvl="6" marL="3200400" rtl="0">
              <a:lnSpc>
                <a:spcPct val="100000"/>
              </a:lnSpc>
              <a:spcBef>
                <a:spcPts val="1600"/>
              </a:spcBef>
              <a:spcAft>
                <a:spcPts val="0"/>
              </a:spcAft>
              <a:buSzPts val="1400"/>
              <a:buChar char="●"/>
              <a:defRPr/>
            </a:lvl7pPr>
            <a:lvl8pPr indent="-317500" lvl="7" marL="3657600" rtl="0">
              <a:lnSpc>
                <a:spcPct val="100000"/>
              </a:lnSpc>
              <a:spcBef>
                <a:spcPts val="1600"/>
              </a:spcBef>
              <a:spcAft>
                <a:spcPts val="0"/>
              </a:spcAft>
              <a:buSzPts val="1400"/>
              <a:buChar char="○"/>
              <a:defRPr/>
            </a:lvl8pPr>
            <a:lvl9pPr indent="-317500" lvl="8" marL="4114800" rtl="0">
              <a:lnSpc>
                <a:spcPct val="100000"/>
              </a:lnSpc>
              <a:spcBef>
                <a:spcPts val="1600"/>
              </a:spcBef>
              <a:spcAft>
                <a:spcPts val="1600"/>
              </a:spcAft>
              <a:buSzPts val="1400"/>
              <a:buChar char="■"/>
              <a:defRPr/>
            </a:lvl9pPr>
          </a:lstStyle>
          <a:p/>
        </p:txBody>
      </p:sp>
      <p:cxnSp>
        <p:nvCxnSpPr>
          <p:cNvPr id="1412" name="Google Shape;1412;p130"/>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1413" name="Google Shape;1413;p130"/>
          <p:cNvSpPr/>
          <p:nvPr/>
        </p:nvSpPr>
        <p:spPr>
          <a:xfrm>
            <a:off x="7439101" y="299354"/>
            <a:ext cx="389963" cy="251349"/>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4" name="Google Shape;1414;p130"/>
          <p:cNvGrpSpPr/>
          <p:nvPr/>
        </p:nvGrpSpPr>
        <p:grpSpPr>
          <a:xfrm>
            <a:off x="1028310" y="259197"/>
            <a:ext cx="493610" cy="331663"/>
            <a:chOff x="2493575" y="1248525"/>
            <a:chExt cx="386025" cy="259375"/>
          </a:xfrm>
        </p:grpSpPr>
        <p:sp>
          <p:nvSpPr>
            <p:cNvPr id="1415" name="Google Shape;1415;p130"/>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30"/>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7" name="Google Shape;1417;p130"/>
          <p:cNvGrpSpPr/>
          <p:nvPr/>
        </p:nvGrpSpPr>
        <p:grpSpPr>
          <a:xfrm>
            <a:off x="8123926" y="874699"/>
            <a:ext cx="493610" cy="331663"/>
            <a:chOff x="2493575" y="1248525"/>
            <a:chExt cx="386025" cy="259375"/>
          </a:xfrm>
        </p:grpSpPr>
        <p:sp>
          <p:nvSpPr>
            <p:cNvPr id="1418" name="Google Shape;1418;p130"/>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30"/>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0" name="Google Shape;1420;p130"/>
          <p:cNvSpPr/>
          <p:nvPr/>
        </p:nvSpPr>
        <p:spPr>
          <a:xfrm>
            <a:off x="338950" y="1089167"/>
            <a:ext cx="381053" cy="24560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30"/>
          <p:cNvSpPr txBox="1"/>
          <p:nvPr>
            <p:ph idx="2" type="body"/>
          </p:nvPr>
        </p:nvSpPr>
        <p:spPr>
          <a:xfrm>
            <a:off x="4644000" y="1221575"/>
            <a:ext cx="3780000" cy="3292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1600"/>
              </a:spcBef>
              <a:spcAft>
                <a:spcPts val="0"/>
              </a:spcAft>
              <a:buSzPts val="1400"/>
              <a:buChar char="■"/>
              <a:defRPr/>
            </a:lvl3pPr>
            <a:lvl4pPr indent="-317500" lvl="3" marL="1828800" rtl="0">
              <a:lnSpc>
                <a:spcPct val="100000"/>
              </a:lnSpc>
              <a:spcBef>
                <a:spcPts val="1600"/>
              </a:spcBef>
              <a:spcAft>
                <a:spcPts val="0"/>
              </a:spcAft>
              <a:buSzPts val="1400"/>
              <a:buChar char="●"/>
              <a:defRPr/>
            </a:lvl4pPr>
            <a:lvl5pPr indent="-317500" lvl="4" marL="2286000" rtl="0">
              <a:lnSpc>
                <a:spcPct val="100000"/>
              </a:lnSpc>
              <a:spcBef>
                <a:spcPts val="1600"/>
              </a:spcBef>
              <a:spcAft>
                <a:spcPts val="0"/>
              </a:spcAft>
              <a:buSzPts val="1400"/>
              <a:buChar char="○"/>
              <a:defRPr/>
            </a:lvl5pPr>
            <a:lvl6pPr indent="-317500" lvl="5" marL="2743200" rtl="0">
              <a:lnSpc>
                <a:spcPct val="100000"/>
              </a:lnSpc>
              <a:spcBef>
                <a:spcPts val="1600"/>
              </a:spcBef>
              <a:spcAft>
                <a:spcPts val="0"/>
              </a:spcAft>
              <a:buSzPts val="1400"/>
              <a:buChar char="■"/>
              <a:defRPr/>
            </a:lvl6pPr>
            <a:lvl7pPr indent="-317500" lvl="6" marL="3200400" rtl="0">
              <a:lnSpc>
                <a:spcPct val="100000"/>
              </a:lnSpc>
              <a:spcBef>
                <a:spcPts val="1600"/>
              </a:spcBef>
              <a:spcAft>
                <a:spcPts val="0"/>
              </a:spcAft>
              <a:buSzPts val="1400"/>
              <a:buChar char="●"/>
              <a:defRPr/>
            </a:lvl7pPr>
            <a:lvl8pPr indent="-317500" lvl="7" marL="3657600" rtl="0">
              <a:lnSpc>
                <a:spcPct val="100000"/>
              </a:lnSpc>
              <a:spcBef>
                <a:spcPts val="1600"/>
              </a:spcBef>
              <a:spcAft>
                <a:spcPts val="0"/>
              </a:spcAft>
              <a:buSzPts val="1400"/>
              <a:buChar char="○"/>
              <a:defRPr/>
            </a:lvl8pPr>
            <a:lvl9pPr indent="-317500" lvl="8" marL="4114800" rtl="0">
              <a:lnSpc>
                <a:spcPct val="100000"/>
              </a:lnSpc>
              <a:spcBef>
                <a:spcPts val="1600"/>
              </a:spcBef>
              <a:spcAft>
                <a:spcPts val="1600"/>
              </a:spcAft>
              <a:buSzPts val="1400"/>
              <a:buChar char="■"/>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422" name="Shape 1422"/>
        <p:cNvGrpSpPr/>
        <p:nvPr/>
      </p:nvGrpSpPr>
      <p:grpSpPr>
        <a:xfrm>
          <a:off x="0" y="0"/>
          <a:ext cx="0" cy="0"/>
          <a:chOff x="0" y="0"/>
          <a:chExt cx="0" cy="0"/>
        </a:xfrm>
      </p:grpSpPr>
      <p:pic>
        <p:nvPicPr>
          <p:cNvPr id="1423" name="Google Shape;1423;p131"/>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424" name="Google Shape;1424;p131"/>
          <p:cNvSpPr txBox="1"/>
          <p:nvPr>
            <p:ph type="title"/>
          </p:nvPr>
        </p:nvSpPr>
        <p:spPr>
          <a:xfrm>
            <a:off x="720000" y="44661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425" name="Google Shape;1425;p131"/>
          <p:cNvSpPr txBox="1"/>
          <p:nvPr>
            <p:ph idx="1" type="subTitle"/>
          </p:nvPr>
        </p:nvSpPr>
        <p:spPr>
          <a:xfrm>
            <a:off x="738425" y="3183747"/>
            <a:ext cx="2415900" cy="86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26" name="Google Shape;1426;p131"/>
          <p:cNvSpPr txBox="1"/>
          <p:nvPr>
            <p:ph idx="2" type="subTitle"/>
          </p:nvPr>
        </p:nvSpPr>
        <p:spPr>
          <a:xfrm>
            <a:off x="3364015" y="3183747"/>
            <a:ext cx="2415900" cy="86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27" name="Google Shape;1427;p131"/>
          <p:cNvSpPr txBox="1"/>
          <p:nvPr>
            <p:ph idx="3" type="subTitle"/>
          </p:nvPr>
        </p:nvSpPr>
        <p:spPr>
          <a:xfrm>
            <a:off x="5989605" y="3183747"/>
            <a:ext cx="2415900" cy="86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28" name="Google Shape;1428;p131"/>
          <p:cNvSpPr txBox="1"/>
          <p:nvPr>
            <p:ph idx="4" type="subTitle"/>
          </p:nvPr>
        </p:nvSpPr>
        <p:spPr>
          <a:xfrm>
            <a:off x="738425" y="2686750"/>
            <a:ext cx="2415900" cy="527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429" name="Google Shape;1429;p131"/>
          <p:cNvSpPr txBox="1"/>
          <p:nvPr>
            <p:ph idx="5" type="subTitle"/>
          </p:nvPr>
        </p:nvSpPr>
        <p:spPr>
          <a:xfrm>
            <a:off x="3364015" y="2686750"/>
            <a:ext cx="2415900" cy="527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430" name="Google Shape;1430;p131"/>
          <p:cNvSpPr txBox="1"/>
          <p:nvPr>
            <p:ph idx="6" type="subTitle"/>
          </p:nvPr>
        </p:nvSpPr>
        <p:spPr>
          <a:xfrm>
            <a:off x="5989605" y="2686750"/>
            <a:ext cx="2415900" cy="527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cxnSp>
        <p:nvCxnSpPr>
          <p:cNvPr id="1431" name="Google Shape;1431;p131"/>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1432" name="Google Shape;1432;p131"/>
          <p:cNvSpPr/>
          <p:nvPr/>
        </p:nvSpPr>
        <p:spPr>
          <a:xfrm flipH="1">
            <a:off x="8329292" y="1945789"/>
            <a:ext cx="365020" cy="235273"/>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31"/>
          <p:cNvSpPr/>
          <p:nvPr/>
        </p:nvSpPr>
        <p:spPr>
          <a:xfrm flipH="1">
            <a:off x="5779922" y="446589"/>
            <a:ext cx="373543" cy="24076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6_2">
    <p:spTree>
      <p:nvGrpSpPr>
        <p:cNvPr id="1434" name="Shape 1434"/>
        <p:cNvGrpSpPr/>
        <p:nvPr/>
      </p:nvGrpSpPr>
      <p:grpSpPr>
        <a:xfrm>
          <a:off x="0" y="0"/>
          <a:ext cx="0" cy="0"/>
          <a:chOff x="0" y="0"/>
          <a:chExt cx="0" cy="0"/>
        </a:xfrm>
      </p:grpSpPr>
      <p:pic>
        <p:nvPicPr>
          <p:cNvPr id="1435" name="Google Shape;1435;p132"/>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436" name="Google Shape;1436;p132"/>
          <p:cNvSpPr txBox="1"/>
          <p:nvPr>
            <p:ph type="title"/>
          </p:nvPr>
        </p:nvSpPr>
        <p:spPr>
          <a:xfrm>
            <a:off x="720000" y="44661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lgn="ctr">
              <a:spcBef>
                <a:spcPts val="0"/>
              </a:spcBef>
              <a:spcAft>
                <a:spcPts val="0"/>
              </a:spcAft>
              <a:buSzPts val="3400"/>
              <a:buNone/>
              <a:defRPr/>
            </a:lvl2pPr>
            <a:lvl3pPr lvl="2" rtl="0" algn="ctr">
              <a:spcBef>
                <a:spcPts val="0"/>
              </a:spcBef>
              <a:spcAft>
                <a:spcPts val="0"/>
              </a:spcAft>
              <a:buSzPts val="3400"/>
              <a:buNone/>
              <a:defRPr/>
            </a:lvl3pPr>
            <a:lvl4pPr lvl="3" rtl="0" algn="ctr">
              <a:spcBef>
                <a:spcPts val="0"/>
              </a:spcBef>
              <a:spcAft>
                <a:spcPts val="0"/>
              </a:spcAft>
              <a:buSzPts val="3400"/>
              <a:buNone/>
              <a:defRPr/>
            </a:lvl4pPr>
            <a:lvl5pPr lvl="4" rtl="0" algn="ctr">
              <a:spcBef>
                <a:spcPts val="0"/>
              </a:spcBef>
              <a:spcAft>
                <a:spcPts val="0"/>
              </a:spcAft>
              <a:buSzPts val="3400"/>
              <a:buNone/>
              <a:defRPr/>
            </a:lvl5pPr>
            <a:lvl6pPr lvl="5" rtl="0" algn="ctr">
              <a:spcBef>
                <a:spcPts val="0"/>
              </a:spcBef>
              <a:spcAft>
                <a:spcPts val="0"/>
              </a:spcAft>
              <a:buSzPts val="3400"/>
              <a:buNone/>
              <a:defRPr/>
            </a:lvl6pPr>
            <a:lvl7pPr lvl="6" rtl="0" algn="ctr">
              <a:spcBef>
                <a:spcPts val="0"/>
              </a:spcBef>
              <a:spcAft>
                <a:spcPts val="0"/>
              </a:spcAft>
              <a:buSzPts val="3400"/>
              <a:buNone/>
              <a:defRPr/>
            </a:lvl7pPr>
            <a:lvl8pPr lvl="7" rtl="0" algn="ctr">
              <a:spcBef>
                <a:spcPts val="0"/>
              </a:spcBef>
              <a:spcAft>
                <a:spcPts val="0"/>
              </a:spcAft>
              <a:buSzPts val="3400"/>
              <a:buNone/>
              <a:defRPr/>
            </a:lvl8pPr>
            <a:lvl9pPr lvl="8" rtl="0" algn="ctr">
              <a:spcBef>
                <a:spcPts val="0"/>
              </a:spcBef>
              <a:spcAft>
                <a:spcPts val="0"/>
              </a:spcAft>
              <a:buSzPts val="3400"/>
              <a:buNone/>
              <a:defRPr/>
            </a:lvl9pPr>
          </a:lstStyle>
          <a:p/>
        </p:txBody>
      </p:sp>
      <p:sp>
        <p:nvSpPr>
          <p:cNvPr id="1437" name="Google Shape;1437;p132"/>
          <p:cNvSpPr txBox="1"/>
          <p:nvPr>
            <p:ph idx="1" type="subTitle"/>
          </p:nvPr>
        </p:nvSpPr>
        <p:spPr>
          <a:xfrm>
            <a:off x="738425" y="2534350"/>
            <a:ext cx="2415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438" name="Google Shape;1438;p132"/>
          <p:cNvSpPr txBox="1"/>
          <p:nvPr>
            <p:ph idx="2" type="subTitle"/>
          </p:nvPr>
        </p:nvSpPr>
        <p:spPr>
          <a:xfrm>
            <a:off x="3364015" y="2534350"/>
            <a:ext cx="2415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439" name="Google Shape;1439;p132"/>
          <p:cNvSpPr txBox="1"/>
          <p:nvPr>
            <p:ph idx="3" type="subTitle"/>
          </p:nvPr>
        </p:nvSpPr>
        <p:spPr>
          <a:xfrm>
            <a:off x="5989605" y="2534350"/>
            <a:ext cx="2415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cxnSp>
        <p:nvCxnSpPr>
          <p:cNvPr id="1440" name="Google Shape;1440;p132"/>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1441" name="Google Shape;1441;p132"/>
          <p:cNvSpPr txBox="1"/>
          <p:nvPr>
            <p:ph idx="4" type="subTitle"/>
          </p:nvPr>
        </p:nvSpPr>
        <p:spPr>
          <a:xfrm>
            <a:off x="738425" y="1169222"/>
            <a:ext cx="2415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442" name="Google Shape;1442;p132"/>
          <p:cNvSpPr txBox="1"/>
          <p:nvPr>
            <p:ph idx="5" type="subTitle"/>
          </p:nvPr>
        </p:nvSpPr>
        <p:spPr>
          <a:xfrm>
            <a:off x="3364015" y="1169222"/>
            <a:ext cx="2415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443" name="Google Shape;1443;p132"/>
          <p:cNvSpPr txBox="1"/>
          <p:nvPr>
            <p:ph idx="6" type="subTitle"/>
          </p:nvPr>
        </p:nvSpPr>
        <p:spPr>
          <a:xfrm>
            <a:off x="5989605" y="1169222"/>
            <a:ext cx="2415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444" name="Google Shape;1444;p132"/>
          <p:cNvSpPr txBox="1"/>
          <p:nvPr>
            <p:ph idx="7" type="body"/>
          </p:nvPr>
        </p:nvSpPr>
        <p:spPr>
          <a:xfrm>
            <a:off x="738425" y="2989325"/>
            <a:ext cx="2415900" cy="1371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445" name="Google Shape;1445;p132"/>
          <p:cNvSpPr txBox="1"/>
          <p:nvPr>
            <p:ph idx="8" type="body"/>
          </p:nvPr>
        </p:nvSpPr>
        <p:spPr>
          <a:xfrm>
            <a:off x="3364050" y="2989325"/>
            <a:ext cx="2415900" cy="1371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446" name="Google Shape;1446;p132"/>
          <p:cNvSpPr txBox="1"/>
          <p:nvPr>
            <p:ph idx="9" type="body"/>
          </p:nvPr>
        </p:nvSpPr>
        <p:spPr>
          <a:xfrm>
            <a:off x="5989675" y="2989325"/>
            <a:ext cx="2415900" cy="1371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1447" name="Shape 1447"/>
        <p:cNvGrpSpPr/>
        <p:nvPr/>
      </p:nvGrpSpPr>
      <p:grpSpPr>
        <a:xfrm>
          <a:off x="0" y="0"/>
          <a:ext cx="0" cy="0"/>
          <a:chOff x="0" y="0"/>
          <a:chExt cx="0" cy="0"/>
        </a:xfrm>
      </p:grpSpPr>
      <p:pic>
        <p:nvPicPr>
          <p:cNvPr id="1448" name="Google Shape;1448;p133"/>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449" name="Google Shape;1449;p133"/>
          <p:cNvSpPr txBox="1"/>
          <p:nvPr>
            <p:ph type="title"/>
          </p:nvPr>
        </p:nvSpPr>
        <p:spPr>
          <a:xfrm>
            <a:off x="720000" y="446600"/>
            <a:ext cx="468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450" name="Google Shape;1450;p133"/>
          <p:cNvSpPr txBox="1"/>
          <p:nvPr>
            <p:ph idx="1" type="subTitle"/>
          </p:nvPr>
        </p:nvSpPr>
        <p:spPr>
          <a:xfrm>
            <a:off x="1686287" y="1357600"/>
            <a:ext cx="3722400" cy="52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51" name="Google Shape;1451;p133"/>
          <p:cNvSpPr txBox="1"/>
          <p:nvPr>
            <p:ph idx="2" type="subTitle"/>
          </p:nvPr>
        </p:nvSpPr>
        <p:spPr>
          <a:xfrm>
            <a:off x="1686225" y="2402748"/>
            <a:ext cx="3722400" cy="52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52" name="Google Shape;1452;p133"/>
          <p:cNvSpPr txBox="1"/>
          <p:nvPr>
            <p:ph idx="3" type="subTitle"/>
          </p:nvPr>
        </p:nvSpPr>
        <p:spPr>
          <a:xfrm>
            <a:off x="1686287" y="3447896"/>
            <a:ext cx="3722400" cy="52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53" name="Google Shape;1453;p133"/>
          <p:cNvSpPr txBox="1"/>
          <p:nvPr>
            <p:ph idx="4" type="subTitle"/>
          </p:nvPr>
        </p:nvSpPr>
        <p:spPr>
          <a:xfrm>
            <a:off x="1686279" y="1874883"/>
            <a:ext cx="3722400" cy="462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454" name="Google Shape;1454;p133"/>
          <p:cNvSpPr txBox="1"/>
          <p:nvPr>
            <p:ph idx="5" type="subTitle"/>
          </p:nvPr>
        </p:nvSpPr>
        <p:spPr>
          <a:xfrm>
            <a:off x="1686225" y="2920029"/>
            <a:ext cx="3722400" cy="462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455" name="Google Shape;1455;p133"/>
          <p:cNvSpPr txBox="1"/>
          <p:nvPr>
            <p:ph idx="6" type="subTitle"/>
          </p:nvPr>
        </p:nvSpPr>
        <p:spPr>
          <a:xfrm>
            <a:off x="1686287" y="3965175"/>
            <a:ext cx="3722400" cy="462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cxnSp>
        <p:nvCxnSpPr>
          <p:cNvPr id="1456" name="Google Shape;1456;p133"/>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grpSp>
        <p:nvGrpSpPr>
          <p:cNvPr id="1457" name="Google Shape;1457;p133"/>
          <p:cNvGrpSpPr/>
          <p:nvPr/>
        </p:nvGrpSpPr>
        <p:grpSpPr>
          <a:xfrm flipH="1">
            <a:off x="-202525" y="2134149"/>
            <a:ext cx="472842" cy="317708"/>
            <a:chOff x="2493575" y="1248525"/>
            <a:chExt cx="386025" cy="259375"/>
          </a:xfrm>
        </p:grpSpPr>
        <p:sp>
          <p:nvSpPr>
            <p:cNvPr id="1458" name="Google Shape;1458;p133"/>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33"/>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0" name="Google Shape;1460;p133"/>
          <p:cNvGrpSpPr/>
          <p:nvPr/>
        </p:nvGrpSpPr>
        <p:grpSpPr>
          <a:xfrm>
            <a:off x="4516418" y="200194"/>
            <a:ext cx="382304" cy="246413"/>
            <a:chOff x="1087650" y="1031275"/>
            <a:chExt cx="298000" cy="192075"/>
          </a:xfrm>
        </p:grpSpPr>
        <p:sp>
          <p:nvSpPr>
            <p:cNvPr id="1461" name="Google Shape;1461;p133"/>
            <p:cNvSpPr/>
            <p:nvPr/>
          </p:nvSpPr>
          <p:spPr>
            <a:xfrm>
              <a:off x="1094350" y="1037650"/>
              <a:ext cx="284275" cy="179975"/>
            </a:xfrm>
            <a:custGeom>
              <a:rect b="b" l="l" r="r" t="t"/>
              <a:pathLst>
                <a:path extrusionOk="0" h="7199" w="11371">
                  <a:moveTo>
                    <a:pt x="5615" y="0"/>
                  </a:moveTo>
                  <a:cubicBezTo>
                    <a:pt x="4518" y="0"/>
                    <a:pt x="3574" y="664"/>
                    <a:pt x="2885" y="1902"/>
                  </a:cubicBezTo>
                  <a:cubicBezTo>
                    <a:pt x="2655" y="2297"/>
                    <a:pt x="2476" y="2603"/>
                    <a:pt x="2106" y="2795"/>
                  </a:cubicBezTo>
                  <a:cubicBezTo>
                    <a:pt x="1979" y="2871"/>
                    <a:pt x="1838" y="2935"/>
                    <a:pt x="1698" y="2999"/>
                  </a:cubicBezTo>
                  <a:cubicBezTo>
                    <a:pt x="1404" y="3114"/>
                    <a:pt x="1124" y="3267"/>
                    <a:pt x="868" y="3458"/>
                  </a:cubicBezTo>
                  <a:cubicBezTo>
                    <a:pt x="256" y="3918"/>
                    <a:pt x="1" y="4734"/>
                    <a:pt x="230" y="5475"/>
                  </a:cubicBezTo>
                  <a:cubicBezTo>
                    <a:pt x="447" y="6074"/>
                    <a:pt x="983" y="6495"/>
                    <a:pt x="1621" y="6559"/>
                  </a:cubicBezTo>
                  <a:lnTo>
                    <a:pt x="1749" y="6559"/>
                  </a:lnTo>
                  <a:cubicBezTo>
                    <a:pt x="2017" y="6546"/>
                    <a:pt x="2272" y="6508"/>
                    <a:pt x="2527" y="6432"/>
                  </a:cubicBezTo>
                  <a:cubicBezTo>
                    <a:pt x="2731" y="6381"/>
                    <a:pt x="2948" y="6342"/>
                    <a:pt x="3178" y="6330"/>
                  </a:cubicBezTo>
                  <a:cubicBezTo>
                    <a:pt x="3255" y="6330"/>
                    <a:pt x="3344" y="6342"/>
                    <a:pt x="3421" y="6355"/>
                  </a:cubicBezTo>
                  <a:cubicBezTo>
                    <a:pt x="3625" y="6432"/>
                    <a:pt x="3803" y="6521"/>
                    <a:pt x="3969" y="6649"/>
                  </a:cubicBezTo>
                  <a:cubicBezTo>
                    <a:pt x="4059" y="6712"/>
                    <a:pt x="4148" y="6763"/>
                    <a:pt x="4224" y="6814"/>
                  </a:cubicBezTo>
                  <a:cubicBezTo>
                    <a:pt x="4652" y="7059"/>
                    <a:pt x="5127" y="7198"/>
                    <a:pt x="5615" y="7198"/>
                  </a:cubicBezTo>
                  <a:cubicBezTo>
                    <a:pt x="5636" y="7198"/>
                    <a:pt x="5658" y="7198"/>
                    <a:pt x="5679" y="7197"/>
                  </a:cubicBezTo>
                  <a:cubicBezTo>
                    <a:pt x="5704" y="7198"/>
                    <a:pt x="5729" y="7198"/>
                    <a:pt x="5754" y="7198"/>
                  </a:cubicBezTo>
                  <a:cubicBezTo>
                    <a:pt x="6174" y="7198"/>
                    <a:pt x="6582" y="7097"/>
                    <a:pt x="6955" y="6917"/>
                  </a:cubicBezTo>
                  <a:cubicBezTo>
                    <a:pt x="7032" y="6878"/>
                    <a:pt x="7096" y="6840"/>
                    <a:pt x="7159" y="6802"/>
                  </a:cubicBezTo>
                  <a:cubicBezTo>
                    <a:pt x="7274" y="6738"/>
                    <a:pt x="7389" y="6674"/>
                    <a:pt x="7504" y="6636"/>
                  </a:cubicBezTo>
                  <a:cubicBezTo>
                    <a:pt x="7642" y="6583"/>
                    <a:pt x="7789" y="6556"/>
                    <a:pt x="7938" y="6556"/>
                  </a:cubicBezTo>
                  <a:cubicBezTo>
                    <a:pt x="7968" y="6556"/>
                    <a:pt x="7997" y="6557"/>
                    <a:pt x="8027" y="6559"/>
                  </a:cubicBezTo>
                  <a:cubicBezTo>
                    <a:pt x="8180" y="6559"/>
                    <a:pt x="8346" y="6572"/>
                    <a:pt x="8525" y="6585"/>
                  </a:cubicBezTo>
                  <a:cubicBezTo>
                    <a:pt x="8703" y="6598"/>
                    <a:pt x="8895" y="6623"/>
                    <a:pt x="9074" y="6623"/>
                  </a:cubicBezTo>
                  <a:cubicBezTo>
                    <a:pt x="9176" y="6623"/>
                    <a:pt x="9278" y="6610"/>
                    <a:pt x="9367" y="6598"/>
                  </a:cubicBezTo>
                  <a:cubicBezTo>
                    <a:pt x="10324" y="6495"/>
                    <a:pt x="11090" y="5755"/>
                    <a:pt x="11230" y="4798"/>
                  </a:cubicBezTo>
                  <a:cubicBezTo>
                    <a:pt x="11370" y="3841"/>
                    <a:pt x="10847" y="2910"/>
                    <a:pt x="9967" y="2527"/>
                  </a:cubicBezTo>
                  <a:cubicBezTo>
                    <a:pt x="9737" y="2438"/>
                    <a:pt x="9507" y="2361"/>
                    <a:pt x="9265" y="2323"/>
                  </a:cubicBezTo>
                  <a:cubicBezTo>
                    <a:pt x="8984" y="2272"/>
                    <a:pt x="8703" y="2170"/>
                    <a:pt x="8448" y="2029"/>
                  </a:cubicBezTo>
                  <a:cubicBezTo>
                    <a:pt x="8193" y="1825"/>
                    <a:pt x="7976" y="1583"/>
                    <a:pt x="7810" y="1289"/>
                  </a:cubicBezTo>
                  <a:cubicBezTo>
                    <a:pt x="7644" y="1021"/>
                    <a:pt x="7453" y="779"/>
                    <a:pt x="7223" y="562"/>
                  </a:cubicBezTo>
                  <a:cubicBezTo>
                    <a:pt x="6891" y="281"/>
                    <a:pt x="6483" y="102"/>
                    <a:pt x="6049" y="39"/>
                  </a:cubicBezTo>
                  <a:cubicBezTo>
                    <a:pt x="5909" y="13"/>
                    <a:pt x="5756" y="0"/>
                    <a:pt x="5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33"/>
            <p:cNvSpPr/>
            <p:nvPr/>
          </p:nvSpPr>
          <p:spPr>
            <a:xfrm>
              <a:off x="1087650" y="1031275"/>
              <a:ext cx="298000" cy="192075"/>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3" name="Google Shape;1463;p133"/>
          <p:cNvSpPr/>
          <p:nvPr/>
        </p:nvSpPr>
        <p:spPr>
          <a:xfrm>
            <a:off x="8825932" y="1744792"/>
            <a:ext cx="495231" cy="332752"/>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464" name="Shape 1464"/>
        <p:cNvGrpSpPr/>
        <p:nvPr/>
      </p:nvGrpSpPr>
      <p:grpSpPr>
        <a:xfrm>
          <a:off x="0" y="0"/>
          <a:ext cx="0" cy="0"/>
          <a:chOff x="0" y="0"/>
          <a:chExt cx="0" cy="0"/>
        </a:xfrm>
      </p:grpSpPr>
      <p:pic>
        <p:nvPicPr>
          <p:cNvPr id="1465" name="Google Shape;1465;p134"/>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466" name="Google Shape;1466;p134"/>
          <p:cNvSpPr txBox="1"/>
          <p:nvPr>
            <p:ph idx="1" type="subTitle"/>
          </p:nvPr>
        </p:nvSpPr>
        <p:spPr>
          <a:xfrm>
            <a:off x="2035350" y="1566950"/>
            <a:ext cx="2123400" cy="45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467" name="Google Shape;1467;p134"/>
          <p:cNvSpPr txBox="1"/>
          <p:nvPr>
            <p:ph idx="2" type="subTitle"/>
          </p:nvPr>
        </p:nvSpPr>
        <p:spPr>
          <a:xfrm>
            <a:off x="2035350" y="2988933"/>
            <a:ext cx="2123400" cy="45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468" name="Google Shape;1468;p134"/>
          <p:cNvSpPr txBox="1"/>
          <p:nvPr>
            <p:ph idx="3" type="subTitle"/>
          </p:nvPr>
        </p:nvSpPr>
        <p:spPr>
          <a:xfrm>
            <a:off x="4985126" y="1566950"/>
            <a:ext cx="2123400" cy="4584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469" name="Google Shape;1469;p134"/>
          <p:cNvSpPr txBox="1"/>
          <p:nvPr>
            <p:ph idx="4" type="subTitle"/>
          </p:nvPr>
        </p:nvSpPr>
        <p:spPr>
          <a:xfrm>
            <a:off x="4985126" y="2988933"/>
            <a:ext cx="2123400" cy="4584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470" name="Google Shape;1470;p134"/>
          <p:cNvSpPr txBox="1"/>
          <p:nvPr>
            <p:ph type="title"/>
          </p:nvPr>
        </p:nvSpPr>
        <p:spPr>
          <a:xfrm>
            <a:off x="720000" y="44661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471" name="Google Shape;1471;p134"/>
          <p:cNvSpPr txBox="1"/>
          <p:nvPr>
            <p:ph idx="5" type="subTitle"/>
          </p:nvPr>
        </p:nvSpPr>
        <p:spPr>
          <a:xfrm>
            <a:off x="2035350" y="1991999"/>
            <a:ext cx="2123400" cy="53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72" name="Google Shape;1472;p134"/>
          <p:cNvSpPr txBox="1"/>
          <p:nvPr>
            <p:ph idx="6" type="subTitle"/>
          </p:nvPr>
        </p:nvSpPr>
        <p:spPr>
          <a:xfrm>
            <a:off x="4985125" y="1991999"/>
            <a:ext cx="2123400" cy="53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73" name="Google Shape;1473;p134"/>
          <p:cNvSpPr txBox="1"/>
          <p:nvPr>
            <p:ph idx="7" type="subTitle"/>
          </p:nvPr>
        </p:nvSpPr>
        <p:spPr>
          <a:xfrm>
            <a:off x="2035350" y="3414124"/>
            <a:ext cx="2123400" cy="53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74" name="Google Shape;1474;p134"/>
          <p:cNvSpPr txBox="1"/>
          <p:nvPr>
            <p:ph idx="8" type="subTitle"/>
          </p:nvPr>
        </p:nvSpPr>
        <p:spPr>
          <a:xfrm>
            <a:off x="4985125" y="3414124"/>
            <a:ext cx="2123400" cy="53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475" name="Google Shape;1475;p134"/>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1476" name="Google Shape;1476;p134"/>
          <p:cNvSpPr/>
          <p:nvPr/>
        </p:nvSpPr>
        <p:spPr>
          <a:xfrm flipH="1">
            <a:off x="1455447" y="445014"/>
            <a:ext cx="373543" cy="24076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7" name="Google Shape;1477;p134"/>
          <p:cNvGrpSpPr/>
          <p:nvPr/>
        </p:nvGrpSpPr>
        <p:grpSpPr>
          <a:xfrm flipH="1">
            <a:off x="7261043" y="237302"/>
            <a:ext cx="472842" cy="317708"/>
            <a:chOff x="2493575" y="1248525"/>
            <a:chExt cx="386025" cy="259375"/>
          </a:xfrm>
        </p:grpSpPr>
        <p:sp>
          <p:nvSpPr>
            <p:cNvPr id="1478" name="Google Shape;1478;p134"/>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34"/>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0" name="Google Shape;1480;p134"/>
          <p:cNvSpPr/>
          <p:nvPr/>
        </p:nvSpPr>
        <p:spPr>
          <a:xfrm flipH="1">
            <a:off x="8241492" y="944989"/>
            <a:ext cx="365020" cy="235273"/>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1" name="Google Shape;1481;p134"/>
          <p:cNvGrpSpPr/>
          <p:nvPr/>
        </p:nvGrpSpPr>
        <p:grpSpPr>
          <a:xfrm flipH="1">
            <a:off x="428125" y="862549"/>
            <a:ext cx="472842" cy="317708"/>
            <a:chOff x="2493575" y="1248525"/>
            <a:chExt cx="386025" cy="259375"/>
          </a:xfrm>
        </p:grpSpPr>
        <p:sp>
          <p:nvSpPr>
            <p:cNvPr id="1482" name="Google Shape;1482;p134"/>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34"/>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3" name="Shape 63"/>
        <p:cNvGrpSpPr/>
        <p:nvPr/>
      </p:nvGrpSpPr>
      <p:grpSpPr>
        <a:xfrm>
          <a:off x="0" y="0"/>
          <a:ext cx="0" cy="0"/>
          <a:chOff x="0" y="0"/>
          <a:chExt cx="0" cy="0"/>
        </a:xfrm>
      </p:grpSpPr>
      <p:pic>
        <p:nvPicPr>
          <p:cNvPr id="64" name="Google Shape;64;p15"/>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65" name="Google Shape;65;p15"/>
          <p:cNvSpPr txBox="1"/>
          <p:nvPr>
            <p:ph type="title"/>
          </p:nvPr>
        </p:nvSpPr>
        <p:spPr>
          <a:xfrm>
            <a:off x="2348100" y="2389600"/>
            <a:ext cx="4447800" cy="87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6" name="Google Shape;66;p15"/>
          <p:cNvSpPr txBox="1"/>
          <p:nvPr>
            <p:ph hasCustomPrompt="1" idx="2" type="title"/>
          </p:nvPr>
        </p:nvSpPr>
        <p:spPr>
          <a:xfrm>
            <a:off x="4043550" y="1263975"/>
            <a:ext cx="1056900" cy="10611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5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7" name="Google Shape;67;p15"/>
          <p:cNvSpPr txBox="1"/>
          <p:nvPr>
            <p:ph idx="1" type="subTitle"/>
          </p:nvPr>
        </p:nvSpPr>
        <p:spPr>
          <a:xfrm>
            <a:off x="3359550" y="3564238"/>
            <a:ext cx="24249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8" name="Google Shape;68;p15"/>
          <p:cNvSpPr txBox="1"/>
          <p:nvPr>
            <p:ph idx="3" type="subTitle"/>
          </p:nvPr>
        </p:nvSpPr>
        <p:spPr>
          <a:xfrm>
            <a:off x="3511200" y="103450"/>
            <a:ext cx="2121600" cy="40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69" name="Google Shape;69;p15"/>
          <p:cNvGrpSpPr/>
          <p:nvPr/>
        </p:nvGrpSpPr>
        <p:grpSpPr>
          <a:xfrm>
            <a:off x="0" y="25"/>
            <a:ext cx="9144000" cy="5143500"/>
            <a:chOff x="0" y="25"/>
            <a:chExt cx="9144000" cy="5143500"/>
          </a:xfrm>
        </p:grpSpPr>
        <p:cxnSp>
          <p:nvCxnSpPr>
            <p:cNvPr id="70" name="Google Shape;70;p15"/>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71" name="Google Shape;71;p15"/>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72" name="Google Shape;72;p15"/>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73" name="Google Shape;73;p15"/>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484" name="Shape 1484"/>
        <p:cNvGrpSpPr/>
        <p:nvPr/>
      </p:nvGrpSpPr>
      <p:grpSpPr>
        <a:xfrm>
          <a:off x="0" y="0"/>
          <a:ext cx="0" cy="0"/>
          <a:chOff x="0" y="0"/>
          <a:chExt cx="0" cy="0"/>
        </a:xfrm>
      </p:grpSpPr>
      <p:pic>
        <p:nvPicPr>
          <p:cNvPr id="1485" name="Google Shape;1485;p135"/>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486" name="Google Shape;1486;p135"/>
          <p:cNvSpPr txBox="1"/>
          <p:nvPr>
            <p:ph type="title"/>
          </p:nvPr>
        </p:nvSpPr>
        <p:spPr>
          <a:xfrm>
            <a:off x="720000" y="44661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487" name="Google Shape;1487;p135"/>
          <p:cNvSpPr txBox="1"/>
          <p:nvPr>
            <p:ph idx="1" type="subTitle"/>
          </p:nvPr>
        </p:nvSpPr>
        <p:spPr>
          <a:xfrm>
            <a:off x="2275925" y="1668224"/>
            <a:ext cx="1955700" cy="54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88" name="Google Shape;1488;p135"/>
          <p:cNvSpPr txBox="1"/>
          <p:nvPr>
            <p:ph idx="2" type="subTitle"/>
          </p:nvPr>
        </p:nvSpPr>
        <p:spPr>
          <a:xfrm>
            <a:off x="5878676" y="1668224"/>
            <a:ext cx="1955700" cy="54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89" name="Google Shape;1489;p135"/>
          <p:cNvSpPr txBox="1"/>
          <p:nvPr>
            <p:ph idx="3" type="subTitle"/>
          </p:nvPr>
        </p:nvSpPr>
        <p:spPr>
          <a:xfrm>
            <a:off x="2275925" y="2765149"/>
            <a:ext cx="1955700" cy="54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90" name="Google Shape;1490;p135"/>
          <p:cNvSpPr txBox="1"/>
          <p:nvPr>
            <p:ph idx="4" type="subTitle"/>
          </p:nvPr>
        </p:nvSpPr>
        <p:spPr>
          <a:xfrm>
            <a:off x="5878676" y="2765149"/>
            <a:ext cx="1955700" cy="54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91" name="Google Shape;1491;p135"/>
          <p:cNvSpPr txBox="1"/>
          <p:nvPr>
            <p:ph idx="5" type="subTitle"/>
          </p:nvPr>
        </p:nvSpPr>
        <p:spPr>
          <a:xfrm>
            <a:off x="2275900" y="3861974"/>
            <a:ext cx="1955700" cy="54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92" name="Google Shape;1492;p135"/>
          <p:cNvSpPr txBox="1"/>
          <p:nvPr>
            <p:ph idx="6" type="subTitle"/>
          </p:nvPr>
        </p:nvSpPr>
        <p:spPr>
          <a:xfrm>
            <a:off x="5878654" y="3861974"/>
            <a:ext cx="1955700" cy="54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93" name="Google Shape;1493;p135"/>
          <p:cNvSpPr txBox="1"/>
          <p:nvPr>
            <p:ph idx="7" type="subTitle"/>
          </p:nvPr>
        </p:nvSpPr>
        <p:spPr>
          <a:xfrm>
            <a:off x="2275913" y="1374525"/>
            <a:ext cx="1955700" cy="400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494" name="Google Shape;1494;p135"/>
          <p:cNvSpPr txBox="1"/>
          <p:nvPr>
            <p:ph idx="8" type="subTitle"/>
          </p:nvPr>
        </p:nvSpPr>
        <p:spPr>
          <a:xfrm>
            <a:off x="5878665" y="1374525"/>
            <a:ext cx="1955700" cy="400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495" name="Google Shape;1495;p135"/>
          <p:cNvSpPr txBox="1"/>
          <p:nvPr>
            <p:ph idx="9" type="subTitle"/>
          </p:nvPr>
        </p:nvSpPr>
        <p:spPr>
          <a:xfrm>
            <a:off x="2275918" y="3568175"/>
            <a:ext cx="1955700" cy="400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496" name="Google Shape;1496;p135"/>
          <p:cNvSpPr txBox="1"/>
          <p:nvPr>
            <p:ph idx="13" type="subTitle"/>
          </p:nvPr>
        </p:nvSpPr>
        <p:spPr>
          <a:xfrm>
            <a:off x="2275913" y="2471350"/>
            <a:ext cx="1955700" cy="400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497" name="Google Shape;1497;p135"/>
          <p:cNvSpPr txBox="1"/>
          <p:nvPr>
            <p:ph idx="14" type="subTitle"/>
          </p:nvPr>
        </p:nvSpPr>
        <p:spPr>
          <a:xfrm>
            <a:off x="5878665" y="2471350"/>
            <a:ext cx="1955700" cy="400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498" name="Google Shape;1498;p135"/>
          <p:cNvSpPr txBox="1"/>
          <p:nvPr>
            <p:ph idx="15" type="subTitle"/>
          </p:nvPr>
        </p:nvSpPr>
        <p:spPr>
          <a:xfrm>
            <a:off x="5878680" y="3568175"/>
            <a:ext cx="1955700" cy="400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cxnSp>
        <p:nvCxnSpPr>
          <p:cNvPr id="1499" name="Google Shape;1499;p135"/>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1500" name="Google Shape;1500;p135"/>
          <p:cNvSpPr/>
          <p:nvPr/>
        </p:nvSpPr>
        <p:spPr>
          <a:xfrm>
            <a:off x="8240401" y="195254"/>
            <a:ext cx="389963" cy="251349"/>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1" name="Google Shape;1501;p135"/>
          <p:cNvGrpSpPr/>
          <p:nvPr/>
        </p:nvGrpSpPr>
        <p:grpSpPr>
          <a:xfrm>
            <a:off x="406785" y="1153647"/>
            <a:ext cx="493610" cy="331663"/>
            <a:chOff x="2493575" y="1248525"/>
            <a:chExt cx="386025" cy="259375"/>
          </a:xfrm>
        </p:grpSpPr>
        <p:sp>
          <p:nvSpPr>
            <p:cNvPr id="1502" name="Google Shape;1502;p135"/>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35"/>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4" name="Google Shape;1504;p135"/>
          <p:cNvGrpSpPr/>
          <p:nvPr/>
        </p:nvGrpSpPr>
        <p:grpSpPr>
          <a:xfrm>
            <a:off x="8490626" y="1485299"/>
            <a:ext cx="493610" cy="331663"/>
            <a:chOff x="2493575" y="1248525"/>
            <a:chExt cx="386025" cy="259375"/>
          </a:xfrm>
        </p:grpSpPr>
        <p:sp>
          <p:nvSpPr>
            <p:cNvPr id="1505" name="Google Shape;1505;p135"/>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35"/>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7" name="Google Shape;1507;p135"/>
          <p:cNvSpPr/>
          <p:nvPr/>
        </p:nvSpPr>
        <p:spPr>
          <a:xfrm>
            <a:off x="156775" y="2548942"/>
            <a:ext cx="381053" cy="24560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508" name="Shape 1508"/>
        <p:cNvGrpSpPr/>
        <p:nvPr/>
      </p:nvGrpSpPr>
      <p:grpSpPr>
        <a:xfrm>
          <a:off x="0" y="0"/>
          <a:ext cx="0" cy="0"/>
          <a:chOff x="0" y="0"/>
          <a:chExt cx="0" cy="0"/>
        </a:xfrm>
      </p:grpSpPr>
      <p:pic>
        <p:nvPicPr>
          <p:cNvPr id="1509" name="Google Shape;1509;p136"/>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510" name="Google Shape;1510;p136"/>
          <p:cNvSpPr txBox="1"/>
          <p:nvPr>
            <p:ph hasCustomPrompt="1" type="title"/>
          </p:nvPr>
        </p:nvSpPr>
        <p:spPr>
          <a:xfrm>
            <a:off x="2862632" y="1485600"/>
            <a:ext cx="3418800" cy="66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3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11" name="Google Shape;1511;p136"/>
          <p:cNvSpPr txBox="1"/>
          <p:nvPr>
            <p:ph idx="1" type="subTitle"/>
          </p:nvPr>
        </p:nvSpPr>
        <p:spPr>
          <a:xfrm>
            <a:off x="2862625" y="2152500"/>
            <a:ext cx="34188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512" name="Google Shape;1512;p136"/>
          <p:cNvSpPr txBox="1"/>
          <p:nvPr>
            <p:ph hasCustomPrompt="1" idx="2" type="title"/>
          </p:nvPr>
        </p:nvSpPr>
        <p:spPr>
          <a:xfrm>
            <a:off x="864182" y="2976475"/>
            <a:ext cx="3418800" cy="66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3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13" name="Google Shape;1513;p136"/>
          <p:cNvSpPr txBox="1"/>
          <p:nvPr>
            <p:ph idx="3" type="subTitle"/>
          </p:nvPr>
        </p:nvSpPr>
        <p:spPr>
          <a:xfrm>
            <a:off x="864175" y="3643375"/>
            <a:ext cx="34188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514" name="Google Shape;1514;p136"/>
          <p:cNvSpPr txBox="1"/>
          <p:nvPr>
            <p:ph hasCustomPrompt="1" idx="4" type="title"/>
          </p:nvPr>
        </p:nvSpPr>
        <p:spPr>
          <a:xfrm>
            <a:off x="4861082" y="2976476"/>
            <a:ext cx="3418800" cy="66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3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15" name="Google Shape;1515;p136"/>
          <p:cNvSpPr txBox="1"/>
          <p:nvPr>
            <p:ph idx="5" type="subTitle"/>
          </p:nvPr>
        </p:nvSpPr>
        <p:spPr>
          <a:xfrm>
            <a:off x="4861075" y="3643376"/>
            <a:ext cx="34188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516" name="Google Shape;1516;p136"/>
          <p:cNvSpPr txBox="1"/>
          <p:nvPr>
            <p:ph idx="6" type="title"/>
          </p:nvPr>
        </p:nvSpPr>
        <p:spPr>
          <a:xfrm>
            <a:off x="720000" y="44661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cxnSp>
        <p:nvCxnSpPr>
          <p:cNvPr id="1517" name="Google Shape;1517;p136"/>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grpSp>
        <p:nvGrpSpPr>
          <p:cNvPr id="1518" name="Google Shape;1518;p136"/>
          <p:cNvGrpSpPr/>
          <p:nvPr/>
        </p:nvGrpSpPr>
        <p:grpSpPr>
          <a:xfrm>
            <a:off x="8219767" y="2725195"/>
            <a:ext cx="408469" cy="263277"/>
            <a:chOff x="1087650" y="1031275"/>
            <a:chExt cx="298000" cy="192075"/>
          </a:xfrm>
        </p:grpSpPr>
        <p:sp>
          <p:nvSpPr>
            <p:cNvPr id="1519" name="Google Shape;1519;p136"/>
            <p:cNvSpPr/>
            <p:nvPr/>
          </p:nvSpPr>
          <p:spPr>
            <a:xfrm>
              <a:off x="1094350" y="1037650"/>
              <a:ext cx="284275" cy="179975"/>
            </a:xfrm>
            <a:custGeom>
              <a:rect b="b" l="l" r="r" t="t"/>
              <a:pathLst>
                <a:path extrusionOk="0" h="7199" w="11371">
                  <a:moveTo>
                    <a:pt x="5615" y="0"/>
                  </a:moveTo>
                  <a:cubicBezTo>
                    <a:pt x="4518" y="0"/>
                    <a:pt x="3574" y="664"/>
                    <a:pt x="2885" y="1902"/>
                  </a:cubicBezTo>
                  <a:cubicBezTo>
                    <a:pt x="2655" y="2297"/>
                    <a:pt x="2476" y="2603"/>
                    <a:pt x="2106" y="2795"/>
                  </a:cubicBezTo>
                  <a:cubicBezTo>
                    <a:pt x="1979" y="2871"/>
                    <a:pt x="1838" y="2935"/>
                    <a:pt x="1698" y="2999"/>
                  </a:cubicBezTo>
                  <a:cubicBezTo>
                    <a:pt x="1404" y="3114"/>
                    <a:pt x="1124" y="3267"/>
                    <a:pt x="868" y="3458"/>
                  </a:cubicBezTo>
                  <a:cubicBezTo>
                    <a:pt x="256" y="3918"/>
                    <a:pt x="1" y="4734"/>
                    <a:pt x="230" y="5475"/>
                  </a:cubicBezTo>
                  <a:cubicBezTo>
                    <a:pt x="447" y="6074"/>
                    <a:pt x="983" y="6495"/>
                    <a:pt x="1621" y="6559"/>
                  </a:cubicBezTo>
                  <a:lnTo>
                    <a:pt x="1749" y="6559"/>
                  </a:lnTo>
                  <a:cubicBezTo>
                    <a:pt x="2017" y="6546"/>
                    <a:pt x="2272" y="6508"/>
                    <a:pt x="2527" y="6432"/>
                  </a:cubicBezTo>
                  <a:cubicBezTo>
                    <a:pt x="2731" y="6381"/>
                    <a:pt x="2948" y="6342"/>
                    <a:pt x="3178" y="6330"/>
                  </a:cubicBezTo>
                  <a:cubicBezTo>
                    <a:pt x="3255" y="6330"/>
                    <a:pt x="3344" y="6342"/>
                    <a:pt x="3421" y="6355"/>
                  </a:cubicBezTo>
                  <a:cubicBezTo>
                    <a:pt x="3625" y="6432"/>
                    <a:pt x="3803" y="6521"/>
                    <a:pt x="3969" y="6649"/>
                  </a:cubicBezTo>
                  <a:cubicBezTo>
                    <a:pt x="4059" y="6712"/>
                    <a:pt x="4148" y="6763"/>
                    <a:pt x="4224" y="6814"/>
                  </a:cubicBezTo>
                  <a:cubicBezTo>
                    <a:pt x="4652" y="7059"/>
                    <a:pt x="5127" y="7198"/>
                    <a:pt x="5615" y="7198"/>
                  </a:cubicBezTo>
                  <a:cubicBezTo>
                    <a:pt x="5636" y="7198"/>
                    <a:pt x="5658" y="7198"/>
                    <a:pt x="5679" y="7197"/>
                  </a:cubicBezTo>
                  <a:cubicBezTo>
                    <a:pt x="5704" y="7198"/>
                    <a:pt x="5729" y="7198"/>
                    <a:pt x="5754" y="7198"/>
                  </a:cubicBezTo>
                  <a:cubicBezTo>
                    <a:pt x="6174" y="7198"/>
                    <a:pt x="6582" y="7097"/>
                    <a:pt x="6955" y="6917"/>
                  </a:cubicBezTo>
                  <a:cubicBezTo>
                    <a:pt x="7032" y="6878"/>
                    <a:pt x="7096" y="6840"/>
                    <a:pt x="7159" y="6802"/>
                  </a:cubicBezTo>
                  <a:cubicBezTo>
                    <a:pt x="7274" y="6738"/>
                    <a:pt x="7389" y="6674"/>
                    <a:pt x="7504" y="6636"/>
                  </a:cubicBezTo>
                  <a:cubicBezTo>
                    <a:pt x="7642" y="6583"/>
                    <a:pt x="7789" y="6556"/>
                    <a:pt x="7938" y="6556"/>
                  </a:cubicBezTo>
                  <a:cubicBezTo>
                    <a:pt x="7968" y="6556"/>
                    <a:pt x="7997" y="6557"/>
                    <a:pt x="8027" y="6559"/>
                  </a:cubicBezTo>
                  <a:cubicBezTo>
                    <a:pt x="8180" y="6559"/>
                    <a:pt x="8346" y="6572"/>
                    <a:pt x="8525" y="6585"/>
                  </a:cubicBezTo>
                  <a:cubicBezTo>
                    <a:pt x="8703" y="6598"/>
                    <a:pt x="8895" y="6623"/>
                    <a:pt x="9074" y="6623"/>
                  </a:cubicBezTo>
                  <a:cubicBezTo>
                    <a:pt x="9176" y="6623"/>
                    <a:pt x="9278" y="6610"/>
                    <a:pt x="9367" y="6598"/>
                  </a:cubicBezTo>
                  <a:cubicBezTo>
                    <a:pt x="10324" y="6495"/>
                    <a:pt x="11090" y="5755"/>
                    <a:pt x="11230" y="4798"/>
                  </a:cubicBezTo>
                  <a:cubicBezTo>
                    <a:pt x="11370" y="3841"/>
                    <a:pt x="10847" y="2910"/>
                    <a:pt x="9967" y="2527"/>
                  </a:cubicBezTo>
                  <a:cubicBezTo>
                    <a:pt x="9737" y="2438"/>
                    <a:pt x="9507" y="2361"/>
                    <a:pt x="9265" y="2323"/>
                  </a:cubicBezTo>
                  <a:cubicBezTo>
                    <a:pt x="8984" y="2272"/>
                    <a:pt x="8703" y="2170"/>
                    <a:pt x="8448" y="2029"/>
                  </a:cubicBezTo>
                  <a:cubicBezTo>
                    <a:pt x="8193" y="1825"/>
                    <a:pt x="7976" y="1583"/>
                    <a:pt x="7810" y="1289"/>
                  </a:cubicBezTo>
                  <a:cubicBezTo>
                    <a:pt x="7644" y="1021"/>
                    <a:pt x="7453" y="779"/>
                    <a:pt x="7223" y="562"/>
                  </a:cubicBezTo>
                  <a:cubicBezTo>
                    <a:pt x="6891" y="281"/>
                    <a:pt x="6483" y="102"/>
                    <a:pt x="6049" y="39"/>
                  </a:cubicBezTo>
                  <a:cubicBezTo>
                    <a:pt x="5909" y="13"/>
                    <a:pt x="5756" y="0"/>
                    <a:pt x="5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36"/>
            <p:cNvSpPr/>
            <p:nvPr/>
          </p:nvSpPr>
          <p:spPr>
            <a:xfrm>
              <a:off x="1087650" y="1031275"/>
              <a:ext cx="298000" cy="192075"/>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1" name="Google Shape;1521;p136"/>
          <p:cNvSpPr/>
          <p:nvPr/>
        </p:nvSpPr>
        <p:spPr>
          <a:xfrm>
            <a:off x="271230" y="2481828"/>
            <a:ext cx="529124" cy="35552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522" name="Shape 1522"/>
        <p:cNvGrpSpPr/>
        <p:nvPr/>
      </p:nvGrpSpPr>
      <p:grpSpPr>
        <a:xfrm>
          <a:off x="0" y="0"/>
          <a:ext cx="0" cy="0"/>
          <a:chOff x="0" y="0"/>
          <a:chExt cx="0" cy="0"/>
        </a:xfrm>
      </p:grpSpPr>
      <p:pic>
        <p:nvPicPr>
          <p:cNvPr id="1523" name="Google Shape;1523;p137"/>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524" name="Google Shape;1524;p1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cxnSp>
        <p:nvCxnSpPr>
          <p:cNvPr id="1525" name="Google Shape;1525;p137"/>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grpSp>
        <p:nvGrpSpPr>
          <p:cNvPr id="1526" name="Google Shape;1526;p137"/>
          <p:cNvGrpSpPr/>
          <p:nvPr/>
        </p:nvGrpSpPr>
        <p:grpSpPr>
          <a:xfrm flipH="1">
            <a:off x="7314893" y="194427"/>
            <a:ext cx="472842" cy="317708"/>
            <a:chOff x="2493575" y="1248525"/>
            <a:chExt cx="386025" cy="259375"/>
          </a:xfrm>
        </p:grpSpPr>
        <p:sp>
          <p:nvSpPr>
            <p:cNvPr id="1527" name="Google Shape;1527;p137"/>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37"/>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9" name="Google Shape;1529;p137"/>
          <p:cNvSpPr/>
          <p:nvPr/>
        </p:nvSpPr>
        <p:spPr>
          <a:xfrm flipH="1">
            <a:off x="8241492" y="944989"/>
            <a:ext cx="365020" cy="235273"/>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0" name="Google Shape;1530;p137"/>
          <p:cNvGrpSpPr/>
          <p:nvPr/>
        </p:nvGrpSpPr>
        <p:grpSpPr>
          <a:xfrm flipH="1">
            <a:off x="310250" y="1180249"/>
            <a:ext cx="472842" cy="317708"/>
            <a:chOff x="2493575" y="1248525"/>
            <a:chExt cx="386025" cy="259375"/>
          </a:xfrm>
        </p:grpSpPr>
        <p:sp>
          <p:nvSpPr>
            <p:cNvPr id="1531" name="Google Shape;1531;p137"/>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37"/>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3" name="Google Shape;1533;p137"/>
          <p:cNvSpPr/>
          <p:nvPr/>
        </p:nvSpPr>
        <p:spPr>
          <a:xfrm flipH="1">
            <a:off x="1642322" y="232889"/>
            <a:ext cx="373543" cy="24076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1534" name="Shape 1534"/>
        <p:cNvGrpSpPr/>
        <p:nvPr/>
      </p:nvGrpSpPr>
      <p:grpSpPr>
        <a:xfrm>
          <a:off x="0" y="0"/>
          <a:ext cx="0" cy="0"/>
          <a:chOff x="0" y="0"/>
          <a:chExt cx="0" cy="0"/>
        </a:xfrm>
      </p:grpSpPr>
      <p:pic>
        <p:nvPicPr>
          <p:cNvPr id="1535" name="Google Shape;1535;p138"/>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536" name="Google Shape;1536;p138"/>
          <p:cNvSpPr txBox="1"/>
          <p:nvPr>
            <p:ph type="title"/>
          </p:nvPr>
        </p:nvSpPr>
        <p:spPr>
          <a:xfrm>
            <a:off x="720000" y="708505"/>
            <a:ext cx="4213200" cy="8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400"/>
              <a:buNone/>
              <a:defRPr sz="6000"/>
            </a:lvl1pPr>
            <a:lvl2pPr lvl="1" rtl="0" algn="ctr">
              <a:spcBef>
                <a:spcPts val="0"/>
              </a:spcBef>
              <a:spcAft>
                <a:spcPts val="0"/>
              </a:spcAft>
              <a:buClr>
                <a:schemeClr val="dk2"/>
              </a:buClr>
              <a:buSzPts val="3400"/>
              <a:buNone/>
              <a:defRPr>
                <a:solidFill>
                  <a:schemeClr val="dk2"/>
                </a:solidFill>
              </a:defRPr>
            </a:lvl2pPr>
            <a:lvl3pPr lvl="2" rtl="0" algn="ctr">
              <a:spcBef>
                <a:spcPts val="0"/>
              </a:spcBef>
              <a:spcAft>
                <a:spcPts val="0"/>
              </a:spcAft>
              <a:buClr>
                <a:schemeClr val="dk2"/>
              </a:buClr>
              <a:buSzPts val="3400"/>
              <a:buNone/>
              <a:defRPr>
                <a:solidFill>
                  <a:schemeClr val="dk2"/>
                </a:solidFill>
              </a:defRPr>
            </a:lvl3pPr>
            <a:lvl4pPr lvl="3" rtl="0" algn="ctr">
              <a:spcBef>
                <a:spcPts val="0"/>
              </a:spcBef>
              <a:spcAft>
                <a:spcPts val="0"/>
              </a:spcAft>
              <a:buClr>
                <a:schemeClr val="dk2"/>
              </a:buClr>
              <a:buSzPts val="3400"/>
              <a:buNone/>
              <a:defRPr>
                <a:solidFill>
                  <a:schemeClr val="dk2"/>
                </a:solidFill>
              </a:defRPr>
            </a:lvl4pPr>
            <a:lvl5pPr lvl="4" rtl="0" algn="ctr">
              <a:spcBef>
                <a:spcPts val="0"/>
              </a:spcBef>
              <a:spcAft>
                <a:spcPts val="0"/>
              </a:spcAft>
              <a:buClr>
                <a:schemeClr val="dk2"/>
              </a:buClr>
              <a:buSzPts val="3400"/>
              <a:buNone/>
              <a:defRPr>
                <a:solidFill>
                  <a:schemeClr val="dk2"/>
                </a:solidFill>
              </a:defRPr>
            </a:lvl5pPr>
            <a:lvl6pPr lvl="5" rtl="0" algn="ctr">
              <a:spcBef>
                <a:spcPts val="0"/>
              </a:spcBef>
              <a:spcAft>
                <a:spcPts val="0"/>
              </a:spcAft>
              <a:buClr>
                <a:schemeClr val="dk2"/>
              </a:buClr>
              <a:buSzPts val="3400"/>
              <a:buNone/>
              <a:defRPr>
                <a:solidFill>
                  <a:schemeClr val="dk2"/>
                </a:solidFill>
              </a:defRPr>
            </a:lvl6pPr>
            <a:lvl7pPr lvl="6" rtl="0" algn="ctr">
              <a:spcBef>
                <a:spcPts val="0"/>
              </a:spcBef>
              <a:spcAft>
                <a:spcPts val="0"/>
              </a:spcAft>
              <a:buClr>
                <a:schemeClr val="dk2"/>
              </a:buClr>
              <a:buSzPts val="3400"/>
              <a:buNone/>
              <a:defRPr>
                <a:solidFill>
                  <a:schemeClr val="dk2"/>
                </a:solidFill>
              </a:defRPr>
            </a:lvl7pPr>
            <a:lvl8pPr lvl="7" rtl="0" algn="ctr">
              <a:spcBef>
                <a:spcPts val="0"/>
              </a:spcBef>
              <a:spcAft>
                <a:spcPts val="0"/>
              </a:spcAft>
              <a:buClr>
                <a:schemeClr val="dk2"/>
              </a:buClr>
              <a:buSzPts val="3400"/>
              <a:buNone/>
              <a:defRPr>
                <a:solidFill>
                  <a:schemeClr val="dk2"/>
                </a:solidFill>
              </a:defRPr>
            </a:lvl8pPr>
            <a:lvl9pPr lvl="8" rtl="0" algn="ctr">
              <a:spcBef>
                <a:spcPts val="0"/>
              </a:spcBef>
              <a:spcAft>
                <a:spcPts val="0"/>
              </a:spcAft>
              <a:buClr>
                <a:schemeClr val="dk2"/>
              </a:buClr>
              <a:buSzPts val="3400"/>
              <a:buNone/>
              <a:defRPr>
                <a:solidFill>
                  <a:schemeClr val="dk2"/>
                </a:solidFill>
              </a:defRPr>
            </a:lvl9pPr>
          </a:lstStyle>
          <a:p/>
        </p:txBody>
      </p:sp>
      <p:sp>
        <p:nvSpPr>
          <p:cNvPr id="1537" name="Google Shape;1537;p138"/>
          <p:cNvSpPr txBox="1"/>
          <p:nvPr>
            <p:ph idx="1" type="subTitle"/>
          </p:nvPr>
        </p:nvSpPr>
        <p:spPr>
          <a:xfrm>
            <a:off x="720000" y="1661180"/>
            <a:ext cx="4213200" cy="8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38" name="Google Shape;1538;p138"/>
          <p:cNvSpPr txBox="1"/>
          <p:nvPr/>
        </p:nvSpPr>
        <p:spPr>
          <a:xfrm>
            <a:off x="720000" y="3243000"/>
            <a:ext cx="3654900" cy="71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CREDITS: This presentation </a:t>
            </a:r>
            <a:r>
              <a:rPr lang="en" sz="1200">
                <a:solidFill>
                  <a:schemeClr val="dk1"/>
                </a:solidFill>
                <a:latin typeface="DM Sans"/>
                <a:ea typeface="DM Sans"/>
                <a:cs typeface="DM Sans"/>
                <a:sym typeface="DM Sans"/>
              </a:rPr>
              <a:t>template</a:t>
            </a:r>
            <a:r>
              <a:rPr lang="en" sz="1200">
                <a:solidFill>
                  <a:schemeClr val="dk1"/>
                </a:solidFill>
                <a:latin typeface="DM Sans"/>
                <a:ea typeface="DM Sans"/>
                <a:cs typeface="DM Sans"/>
                <a:sym typeface="DM Sans"/>
              </a:rPr>
              <a:t> was created by </a:t>
            </a:r>
            <a:r>
              <a:rPr b="1" lang="en" sz="1200">
                <a:solidFill>
                  <a:schemeClr val="dk1"/>
                </a:solidFill>
                <a:uFill>
                  <a:noFill/>
                </a:uFill>
                <a:latin typeface="DM Sans"/>
                <a:ea typeface="DM Sans"/>
                <a:cs typeface="DM Sans"/>
                <a:sym typeface="DM Sans"/>
                <a:hlinkClick r:id="rId3">
                  <a:extLst>
                    <a:ext uri="{A12FA001-AC4F-418D-AE19-62706E023703}">
                      <ahyp:hlinkClr val="tx"/>
                    </a:ext>
                  </a:extLst>
                </a:hlinkClick>
              </a:rPr>
              <a:t>Slidesgo</a:t>
            </a:r>
            <a:r>
              <a:rPr lang="en" sz="1200">
                <a:solidFill>
                  <a:schemeClr val="dk1"/>
                </a:solidFill>
                <a:latin typeface="DM Sans"/>
                <a:ea typeface="DM Sans"/>
                <a:cs typeface="DM Sans"/>
                <a:sym typeface="DM Sans"/>
              </a:rPr>
              <a:t>, including icons by </a:t>
            </a:r>
            <a:r>
              <a:rPr b="1" lang="en" sz="1200">
                <a:solidFill>
                  <a:schemeClr val="dk1"/>
                </a:solidFill>
                <a:uFill>
                  <a:noFill/>
                </a:uFill>
                <a:latin typeface="DM Sans"/>
                <a:ea typeface="DM Sans"/>
                <a:cs typeface="DM Sans"/>
                <a:sym typeface="DM Sans"/>
                <a:hlinkClick r:id="rId4">
                  <a:extLst>
                    <a:ext uri="{A12FA001-AC4F-418D-AE19-62706E023703}">
                      <ahyp:hlinkClr val="tx"/>
                    </a:ext>
                  </a:extLst>
                </a:hlinkClick>
              </a:rPr>
              <a:t>Flaticon</a:t>
            </a:r>
            <a:r>
              <a:rPr lang="en" sz="1200">
                <a:solidFill>
                  <a:schemeClr val="dk1"/>
                </a:solidFill>
                <a:latin typeface="DM Sans"/>
                <a:ea typeface="DM Sans"/>
                <a:cs typeface="DM Sans"/>
                <a:sym typeface="DM Sans"/>
              </a:rPr>
              <a:t>, and infographics &amp; images by </a:t>
            </a:r>
            <a:r>
              <a:rPr b="1" lang="en" sz="1200">
                <a:solidFill>
                  <a:schemeClr val="dk1"/>
                </a:solidFill>
                <a:uFill>
                  <a:noFill/>
                </a:uFill>
                <a:latin typeface="DM Sans"/>
                <a:ea typeface="DM Sans"/>
                <a:cs typeface="DM Sans"/>
                <a:sym typeface="DM Sans"/>
                <a:hlinkClick r:id="rId5">
                  <a:extLst>
                    <a:ext uri="{A12FA001-AC4F-418D-AE19-62706E023703}">
                      <ahyp:hlinkClr val="tx"/>
                    </a:ext>
                  </a:extLst>
                </a:hlinkClick>
              </a:rPr>
              <a:t>Freepik</a:t>
            </a:r>
            <a:r>
              <a:rPr lang="en" sz="1200">
                <a:solidFill>
                  <a:schemeClr val="dk1"/>
                </a:solidFill>
                <a:uFill>
                  <a:noFill/>
                </a:uFill>
                <a:latin typeface="DM Sans"/>
                <a:ea typeface="DM Sans"/>
                <a:cs typeface="DM Sans"/>
                <a:sym typeface="DM Sans"/>
                <a:hlinkClick r:id="rId6">
                  <a:extLst>
                    <a:ext uri="{A12FA001-AC4F-418D-AE19-62706E023703}">
                      <ahyp:hlinkClr val="tx"/>
                    </a:ext>
                  </a:extLst>
                </a:hlinkClick>
              </a:rPr>
              <a:t> </a:t>
            </a:r>
            <a:endParaRPr sz="1200">
              <a:solidFill>
                <a:schemeClr val="dk1"/>
              </a:solidFill>
              <a:latin typeface="DM Sans"/>
              <a:ea typeface="DM Sans"/>
              <a:cs typeface="DM Sans"/>
              <a:sym typeface="DM Sans"/>
            </a:endParaRPr>
          </a:p>
        </p:txBody>
      </p:sp>
      <p:grpSp>
        <p:nvGrpSpPr>
          <p:cNvPr id="1539" name="Google Shape;1539;p138"/>
          <p:cNvGrpSpPr/>
          <p:nvPr/>
        </p:nvGrpSpPr>
        <p:grpSpPr>
          <a:xfrm>
            <a:off x="0" y="25"/>
            <a:ext cx="9144000" cy="5143500"/>
            <a:chOff x="0" y="25"/>
            <a:chExt cx="9144000" cy="5143500"/>
          </a:xfrm>
        </p:grpSpPr>
        <p:cxnSp>
          <p:nvCxnSpPr>
            <p:cNvPr id="1540" name="Google Shape;1540;p138"/>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1541" name="Google Shape;1541;p138"/>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1542" name="Google Shape;1542;p138"/>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1543" name="Google Shape;1543;p138"/>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_1">
    <p:spTree>
      <p:nvGrpSpPr>
        <p:cNvPr id="1544" name="Shape 1544"/>
        <p:cNvGrpSpPr/>
        <p:nvPr/>
      </p:nvGrpSpPr>
      <p:grpSpPr>
        <a:xfrm>
          <a:off x="0" y="0"/>
          <a:ext cx="0" cy="0"/>
          <a:chOff x="0" y="0"/>
          <a:chExt cx="0" cy="0"/>
        </a:xfrm>
      </p:grpSpPr>
      <p:pic>
        <p:nvPicPr>
          <p:cNvPr id="1545" name="Google Shape;1545;p139"/>
          <p:cNvPicPr preferRelativeResize="0"/>
          <p:nvPr/>
        </p:nvPicPr>
        <p:blipFill>
          <a:blip r:embed="rId2">
            <a:alphaModFix amt="65000"/>
          </a:blip>
          <a:stretch>
            <a:fillRect/>
          </a:stretch>
        </p:blipFill>
        <p:spPr>
          <a:xfrm>
            <a:off x="0" y="0"/>
            <a:ext cx="9144000" cy="5143500"/>
          </a:xfrm>
          <a:prstGeom prst="rect">
            <a:avLst/>
          </a:prstGeom>
          <a:noFill/>
          <a:ln>
            <a:noFill/>
          </a:ln>
        </p:spPr>
      </p:pic>
      <p:cxnSp>
        <p:nvCxnSpPr>
          <p:cNvPr id="1546" name="Google Shape;1546;p139"/>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1547" name="Google Shape;1547;p139"/>
          <p:cNvSpPr/>
          <p:nvPr/>
        </p:nvSpPr>
        <p:spPr>
          <a:xfrm>
            <a:off x="7707001" y="195254"/>
            <a:ext cx="389963" cy="251349"/>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8" name="Google Shape;1548;p139"/>
          <p:cNvGrpSpPr/>
          <p:nvPr/>
        </p:nvGrpSpPr>
        <p:grpSpPr>
          <a:xfrm>
            <a:off x="406785" y="1153647"/>
            <a:ext cx="493610" cy="331663"/>
            <a:chOff x="2493575" y="1248525"/>
            <a:chExt cx="386025" cy="259375"/>
          </a:xfrm>
        </p:grpSpPr>
        <p:sp>
          <p:nvSpPr>
            <p:cNvPr id="1549" name="Google Shape;1549;p139"/>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39"/>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1" name="Google Shape;1551;p139"/>
          <p:cNvGrpSpPr/>
          <p:nvPr/>
        </p:nvGrpSpPr>
        <p:grpSpPr>
          <a:xfrm>
            <a:off x="8338226" y="1485299"/>
            <a:ext cx="493610" cy="331663"/>
            <a:chOff x="2493575" y="1248525"/>
            <a:chExt cx="386025" cy="259375"/>
          </a:xfrm>
        </p:grpSpPr>
        <p:sp>
          <p:nvSpPr>
            <p:cNvPr id="1552" name="Google Shape;1552;p139"/>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39"/>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4" name="Google Shape;1554;p139"/>
          <p:cNvSpPr/>
          <p:nvPr/>
        </p:nvSpPr>
        <p:spPr>
          <a:xfrm>
            <a:off x="156775" y="2548942"/>
            <a:ext cx="381053" cy="24560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TITLE_ONLY_1_1">
    <p:spTree>
      <p:nvGrpSpPr>
        <p:cNvPr id="1555" name="Shape 1555"/>
        <p:cNvGrpSpPr/>
        <p:nvPr/>
      </p:nvGrpSpPr>
      <p:grpSpPr>
        <a:xfrm>
          <a:off x="0" y="0"/>
          <a:ext cx="0" cy="0"/>
          <a:chOff x="0" y="0"/>
          <a:chExt cx="0" cy="0"/>
        </a:xfrm>
      </p:grpSpPr>
      <p:pic>
        <p:nvPicPr>
          <p:cNvPr id="1556" name="Google Shape;1556;p140"/>
          <p:cNvPicPr preferRelativeResize="0"/>
          <p:nvPr/>
        </p:nvPicPr>
        <p:blipFill>
          <a:blip r:embed="rId2">
            <a:alphaModFix amt="65000"/>
          </a:blip>
          <a:stretch>
            <a:fillRect/>
          </a:stretch>
        </p:blipFill>
        <p:spPr>
          <a:xfrm>
            <a:off x="0" y="0"/>
            <a:ext cx="9144000" cy="5143500"/>
          </a:xfrm>
          <a:prstGeom prst="rect">
            <a:avLst/>
          </a:prstGeom>
          <a:noFill/>
          <a:ln>
            <a:noFill/>
          </a:ln>
        </p:spPr>
      </p:pic>
      <p:cxnSp>
        <p:nvCxnSpPr>
          <p:cNvPr id="1557" name="Google Shape;1557;p140"/>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grpSp>
        <p:nvGrpSpPr>
          <p:cNvPr id="1558" name="Google Shape;1558;p140"/>
          <p:cNvGrpSpPr/>
          <p:nvPr/>
        </p:nvGrpSpPr>
        <p:grpSpPr>
          <a:xfrm flipH="1">
            <a:off x="7314893" y="194427"/>
            <a:ext cx="472842" cy="317708"/>
            <a:chOff x="2493575" y="1248525"/>
            <a:chExt cx="386025" cy="259375"/>
          </a:xfrm>
        </p:grpSpPr>
        <p:sp>
          <p:nvSpPr>
            <p:cNvPr id="1559" name="Google Shape;1559;p140"/>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40"/>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1" name="Google Shape;1561;p140"/>
          <p:cNvSpPr/>
          <p:nvPr/>
        </p:nvSpPr>
        <p:spPr>
          <a:xfrm flipH="1">
            <a:off x="5863942" y="394739"/>
            <a:ext cx="365020" cy="235273"/>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2" name="Google Shape;1562;p140"/>
          <p:cNvGrpSpPr/>
          <p:nvPr/>
        </p:nvGrpSpPr>
        <p:grpSpPr>
          <a:xfrm flipH="1">
            <a:off x="310250" y="1180249"/>
            <a:ext cx="472842" cy="317708"/>
            <a:chOff x="2493575" y="1248525"/>
            <a:chExt cx="386025" cy="259375"/>
          </a:xfrm>
        </p:grpSpPr>
        <p:sp>
          <p:nvSpPr>
            <p:cNvPr id="1563" name="Google Shape;1563;p140"/>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40"/>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5" name="Google Shape;1565;p140"/>
          <p:cNvSpPr/>
          <p:nvPr/>
        </p:nvSpPr>
        <p:spPr>
          <a:xfrm flipH="1">
            <a:off x="1642322" y="232889"/>
            <a:ext cx="373543" cy="24076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69" name="Shape 1569"/>
        <p:cNvGrpSpPr/>
        <p:nvPr/>
      </p:nvGrpSpPr>
      <p:grpSpPr>
        <a:xfrm>
          <a:off x="0" y="0"/>
          <a:ext cx="0" cy="0"/>
          <a:chOff x="0" y="0"/>
          <a:chExt cx="0" cy="0"/>
        </a:xfrm>
      </p:grpSpPr>
      <p:pic>
        <p:nvPicPr>
          <p:cNvPr id="1570" name="Google Shape;1570;p142"/>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571" name="Google Shape;1571;p142"/>
          <p:cNvSpPr txBox="1"/>
          <p:nvPr>
            <p:ph idx="1" type="subTitle"/>
          </p:nvPr>
        </p:nvSpPr>
        <p:spPr>
          <a:xfrm>
            <a:off x="720000" y="103450"/>
            <a:ext cx="2121600" cy="4002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72" name="Google Shape;1572;p142"/>
          <p:cNvSpPr txBox="1"/>
          <p:nvPr>
            <p:ph type="ctrTitle"/>
          </p:nvPr>
        </p:nvSpPr>
        <p:spPr>
          <a:xfrm>
            <a:off x="720000" y="1244485"/>
            <a:ext cx="3960300" cy="20889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5200"/>
              <a:buNone/>
              <a:defRPr sz="53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73" name="Google Shape;1573;p142"/>
          <p:cNvSpPr txBox="1"/>
          <p:nvPr>
            <p:ph idx="2" type="subTitle"/>
          </p:nvPr>
        </p:nvSpPr>
        <p:spPr>
          <a:xfrm>
            <a:off x="720000" y="3410810"/>
            <a:ext cx="2818200" cy="475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1574" name="Google Shape;1574;p142"/>
          <p:cNvGrpSpPr/>
          <p:nvPr/>
        </p:nvGrpSpPr>
        <p:grpSpPr>
          <a:xfrm>
            <a:off x="0" y="25"/>
            <a:ext cx="9144000" cy="5143500"/>
            <a:chOff x="0" y="25"/>
            <a:chExt cx="9144000" cy="5143500"/>
          </a:xfrm>
        </p:grpSpPr>
        <p:cxnSp>
          <p:nvCxnSpPr>
            <p:cNvPr id="1575" name="Google Shape;1575;p142"/>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1576" name="Google Shape;1576;p142"/>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1577" name="Google Shape;1577;p142"/>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1578" name="Google Shape;1578;p142"/>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79" name="Shape 1579"/>
        <p:cNvGrpSpPr/>
        <p:nvPr/>
      </p:nvGrpSpPr>
      <p:grpSpPr>
        <a:xfrm>
          <a:off x="0" y="0"/>
          <a:ext cx="0" cy="0"/>
          <a:chOff x="0" y="0"/>
          <a:chExt cx="0" cy="0"/>
        </a:xfrm>
      </p:grpSpPr>
      <p:pic>
        <p:nvPicPr>
          <p:cNvPr id="1580" name="Google Shape;1580;p143"/>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581" name="Google Shape;1581;p143"/>
          <p:cNvSpPr txBox="1"/>
          <p:nvPr>
            <p:ph type="title"/>
          </p:nvPr>
        </p:nvSpPr>
        <p:spPr>
          <a:xfrm>
            <a:off x="2348100" y="2389600"/>
            <a:ext cx="4447800" cy="87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82" name="Google Shape;1582;p143"/>
          <p:cNvSpPr txBox="1"/>
          <p:nvPr>
            <p:ph hasCustomPrompt="1" idx="2" type="title"/>
          </p:nvPr>
        </p:nvSpPr>
        <p:spPr>
          <a:xfrm>
            <a:off x="4043550" y="1263975"/>
            <a:ext cx="1056900" cy="10611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5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83" name="Google Shape;1583;p143"/>
          <p:cNvSpPr txBox="1"/>
          <p:nvPr>
            <p:ph idx="1" type="subTitle"/>
          </p:nvPr>
        </p:nvSpPr>
        <p:spPr>
          <a:xfrm>
            <a:off x="3359550" y="3564238"/>
            <a:ext cx="24249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84" name="Google Shape;1584;p143"/>
          <p:cNvSpPr txBox="1"/>
          <p:nvPr>
            <p:ph idx="3" type="subTitle"/>
          </p:nvPr>
        </p:nvSpPr>
        <p:spPr>
          <a:xfrm>
            <a:off x="3511200" y="103450"/>
            <a:ext cx="2121600" cy="40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585" name="Google Shape;1585;p143"/>
          <p:cNvGrpSpPr/>
          <p:nvPr/>
        </p:nvGrpSpPr>
        <p:grpSpPr>
          <a:xfrm>
            <a:off x="0" y="25"/>
            <a:ext cx="9144000" cy="5143500"/>
            <a:chOff x="0" y="25"/>
            <a:chExt cx="9144000" cy="5143500"/>
          </a:xfrm>
        </p:grpSpPr>
        <p:cxnSp>
          <p:nvCxnSpPr>
            <p:cNvPr id="1586" name="Google Shape;1586;p143"/>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1587" name="Google Shape;1587;p143"/>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1588" name="Google Shape;1588;p143"/>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1589" name="Google Shape;1589;p143"/>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90" name="Shape 1590"/>
        <p:cNvGrpSpPr/>
        <p:nvPr/>
      </p:nvGrpSpPr>
      <p:grpSpPr>
        <a:xfrm>
          <a:off x="0" y="0"/>
          <a:ext cx="0" cy="0"/>
          <a:chOff x="0" y="0"/>
          <a:chExt cx="0" cy="0"/>
        </a:xfrm>
      </p:grpSpPr>
      <p:pic>
        <p:nvPicPr>
          <p:cNvPr id="1591" name="Google Shape;1591;p144"/>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592" name="Google Shape;1592;p1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593" name="Google Shape;1593;p144"/>
          <p:cNvSpPr txBox="1"/>
          <p:nvPr>
            <p:ph idx="1" type="subTitle"/>
          </p:nvPr>
        </p:nvSpPr>
        <p:spPr>
          <a:xfrm>
            <a:off x="720000" y="1151375"/>
            <a:ext cx="7704000" cy="37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2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cxnSp>
        <p:nvCxnSpPr>
          <p:cNvPr id="1594" name="Google Shape;1594;p144"/>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1595" name="Google Shape;1595;p144"/>
          <p:cNvSpPr/>
          <p:nvPr/>
        </p:nvSpPr>
        <p:spPr>
          <a:xfrm>
            <a:off x="7439101" y="299354"/>
            <a:ext cx="389963" cy="251349"/>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6" name="Google Shape;1596;p144"/>
          <p:cNvGrpSpPr/>
          <p:nvPr/>
        </p:nvGrpSpPr>
        <p:grpSpPr>
          <a:xfrm>
            <a:off x="1092610" y="173472"/>
            <a:ext cx="493610" cy="331663"/>
            <a:chOff x="2493575" y="1248525"/>
            <a:chExt cx="386025" cy="259375"/>
          </a:xfrm>
        </p:grpSpPr>
        <p:sp>
          <p:nvSpPr>
            <p:cNvPr id="1597" name="Google Shape;1597;p144"/>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44"/>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9" name="Google Shape;1599;p144"/>
          <p:cNvGrpSpPr/>
          <p:nvPr/>
        </p:nvGrpSpPr>
        <p:grpSpPr>
          <a:xfrm>
            <a:off x="8123926" y="874699"/>
            <a:ext cx="493610" cy="331663"/>
            <a:chOff x="2493575" y="1248525"/>
            <a:chExt cx="386025" cy="259375"/>
          </a:xfrm>
        </p:grpSpPr>
        <p:sp>
          <p:nvSpPr>
            <p:cNvPr id="1600" name="Google Shape;1600;p144"/>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44"/>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2" name="Google Shape;1602;p144"/>
          <p:cNvSpPr/>
          <p:nvPr/>
        </p:nvSpPr>
        <p:spPr>
          <a:xfrm>
            <a:off x="338950" y="1089167"/>
            <a:ext cx="381053" cy="24560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03" name="Shape 1603"/>
        <p:cNvGrpSpPr/>
        <p:nvPr/>
      </p:nvGrpSpPr>
      <p:grpSpPr>
        <a:xfrm>
          <a:off x="0" y="0"/>
          <a:ext cx="0" cy="0"/>
          <a:chOff x="0" y="0"/>
          <a:chExt cx="0" cy="0"/>
        </a:xfrm>
      </p:grpSpPr>
      <p:pic>
        <p:nvPicPr>
          <p:cNvPr id="1604" name="Google Shape;1604;p145"/>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605" name="Google Shape;1605;p1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606" name="Google Shape;1606;p145"/>
          <p:cNvSpPr txBox="1"/>
          <p:nvPr>
            <p:ph idx="1" type="subTitle"/>
          </p:nvPr>
        </p:nvSpPr>
        <p:spPr>
          <a:xfrm>
            <a:off x="4808667" y="3158350"/>
            <a:ext cx="30246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07" name="Google Shape;1607;p145"/>
          <p:cNvSpPr txBox="1"/>
          <p:nvPr>
            <p:ph idx="2" type="subTitle"/>
          </p:nvPr>
        </p:nvSpPr>
        <p:spPr>
          <a:xfrm>
            <a:off x="1311061" y="3158350"/>
            <a:ext cx="30237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08" name="Google Shape;1608;p145"/>
          <p:cNvSpPr txBox="1"/>
          <p:nvPr>
            <p:ph idx="3" type="subTitle"/>
          </p:nvPr>
        </p:nvSpPr>
        <p:spPr>
          <a:xfrm>
            <a:off x="1311050" y="2646400"/>
            <a:ext cx="3023700" cy="5070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solidFill>
                  <a:schemeClr val="dk2"/>
                </a:solidFill>
                <a:latin typeface="Domine"/>
                <a:ea typeface="Domine"/>
                <a:cs typeface="Domine"/>
                <a:sym typeface="Domine"/>
              </a:defRPr>
            </a:lvl1pPr>
            <a:lvl2pPr lvl="1" rtl="0" algn="ctr">
              <a:spcBef>
                <a:spcPts val="0"/>
              </a:spcBef>
              <a:spcAft>
                <a:spcPts val="0"/>
              </a:spcAft>
              <a:buSzPts val="2000"/>
              <a:buFont typeface="Montserrat"/>
              <a:buNone/>
              <a:defRPr sz="2000">
                <a:latin typeface="Montserrat"/>
                <a:ea typeface="Montserrat"/>
                <a:cs typeface="Montserrat"/>
                <a:sym typeface="Montserrat"/>
              </a:defRPr>
            </a:lvl2pPr>
            <a:lvl3pPr lvl="2" rtl="0" algn="ctr">
              <a:spcBef>
                <a:spcPts val="1600"/>
              </a:spcBef>
              <a:spcAft>
                <a:spcPts val="0"/>
              </a:spcAft>
              <a:buSzPts val="2000"/>
              <a:buFont typeface="Montserrat"/>
              <a:buNone/>
              <a:defRPr sz="2000">
                <a:latin typeface="Montserrat"/>
                <a:ea typeface="Montserrat"/>
                <a:cs typeface="Montserrat"/>
                <a:sym typeface="Montserrat"/>
              </a:defRPr>
            </a:lvl3pPr>
            <a:lvl4pPr lvl="3" rtl="0" algn="ctr">
              <a:spcBef>
                <a:spcPts val="1600"/>
              </a:spcBef>
              <a:spcAft>
                <a:spcPts val="0"/>
              </a:spcAft>
              <a:buSzPts val="2000"/>
              <a:buFont typeface="Montserrat"/>
              <a:buNone/>
              <a:defRPr sz="2000">
                <a:latin typeface="Montserrat"/>
                <a:ea typeface="Montserrat"/>
                <a:cs typeface="Montserrat"/>
                <a:sym typeface="Montserrat"/>
              </a:defRPr>
            </a:lvl4pPr>
            <a:lvl5pPr lvl="4" rtl="0" algn="ctr">
              <a:spcBef>
                <a:spcPts val="1600"/>
              </a:spcBef>
              <a:spcAft>
                <a:spcPts val="0"/>
              </a:spcAft>
              <a:buSzPts val="2000"/>
              <a:buFont typeface="Montserrat"/>
              <a:buNone/>
              <a:defRPr sz="2000">
                <a:latin typeface="Montserrat"/>
                <a:ea typeface="Montserrat"/>
                <a:cs typeface="Montserrat"/>
                <a:sym typeface="Montserrat"/>
              </a:defRPr>
            </a:lvl5pPr>
            <a:lvl6pPr lvl="5" rtl="0" algn="ctr">
              <a:spcBef>
                <a:spcPts val="1600"/>
              </a:spcBef>
              <a:spcAft>
                <a:spcPts val="0"/>
              </a:spcAft>
              <a:buSzPts val="2000"/>
              <a:buFont typeface="Montserrat"/>
              <a:buNone/>
              <a:defRPr sz="2000">
                <a:latin typeface="Montserrat"/>
                <a:ea typeface="Montserrat"/>
                <a:cs typeface="Montserrat"/>
                <a:sym typeface="Montserrat"/>
              </a:defRPr>
            </a:lvl6pPr>
            <a:lvl7pPr lvl="6" rtl="0" algn="ctr">
              <a:spcBef>
                <a:spcPts val="1600"/>
              </a:spcBef>
              <a:spcAft>
                <a:spcPts val="0"/>
              </a:spcAft>
              <a:buSzPts val="2000"/>
              <a:buFont typeface="Montserrat"/>
              <a:buNone/>
              <a:defRPr sz="2000">
                <a:latin typeface="Montserrat"/>
                <a:ea typeface="Montserrat"/>
                <a:cs typeface="Montserrat"/>
                <a:sym typeface="Montserrat"/>
              </a:defRPr>
            </a:lvl7pPr>
            <a:lvl8pPr lvl="7" rtl="0" algn="ctr">
              <a:spcBef>
                <a:spcPts val="1600"/>
              </a:spcBef>
              <a:spcAft>
                <a:spcPts val="0"/>
              </a:spcAft>
              <a:buSzPts val="2000"/>
              <a:buFont typeface="Montserrat"/>
              <a:buNone/>
              <a:defRPr sz="2000">
                <a:latin typeface="Montserrat"/>
                <a:ea typeface="Montserrat"/>
                <a:cs typeface="Montserrat"/>
                <a:sym typeface="Montserrat"/>
              </a:defRPr>
            </a:lvl8pPr>
            <a:lvl9pPr lvl="8" rtl="0" algn="ctr">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1609" name="Google Shape;1609;p145"/>
          <p:cNvSpPr txBox="1"/>
          <p:nvPr>
            <p:ph idx="4" type="subTitle"/>
          </p:nvPr>
        </p:nvSpPr>
        <p:spPr>
          <a:xfrm>
            <a:off x="4808983" y="2646400"/>
            <a:ext cx="3023700" cy="5070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solidFill>
                  <a:schemeClr val="dk2"/>
                </a:solidFill>
                <a:latin typeface="Domine"/>
                <a:ea typeface="Domine"/>
                <a:cs typeface="Domine"/>
                <a:sym typeface="Domine"/>
              </a:defRPr>
            </a:lvl1pPr>
            <a:lvl2pPr lvl="1" rtl="0" algn="ctr">
              <a:spcBef>
                <a:spcPts val="0"/>
              </a:spcBef>
              <a:spcAft>
                <a:spcPts val="0"/>
              </a:spcAft>
              <a:buSzPts val="2000"/>
              <a:buFont typeface="Montserrat"/>
              <a:buNone/>
              <a:defRPr sz="2000">
                <a:latin typeface="Montserrat"/>
                <a:ea typeface="Montserrat"/>
                <a:cs typeface="Montserrat"/>
                <a:sym typeface="Montserrat"/>
              </a:defRPr>
            </a:lvl2pPr>
            <a:lvl3pPr lvl="2" rtl="0" algn="ctr">
              <a:spcBef>
                <a:spcPts val="1600"/>
              </a:spcBef>
              <a:spcAft>
                <a:spcPts val="0"/>
              </a:spcAft>
              <a:buSzPts val="2000"/>
              <a:buFont typeface="Montserrat"/>
              <a:buNone/>
              <a:defRPr sz="2000">
                <a:latin typeface="Montserrat"/>
                <a:ea typeface="Montserrat"/>
                <a:cs typeface="Montserrat"/>
                <a:sym typeface="Montserrat"/>
              </a:defRPr>
            </a:lvl3pPr>
            <a:lvl4pPr lvl="3" rtl="0" algn="ctr">
              <a:spcBef>
                <a:spcPts val="1600"/>
              </a:spcBef>
              <a:spcAft>
                <a:spcPts val="0"/>
              </a:spcAft>
              <a:buSzPts val="2000"/>
              <a:buFont typeface="Montserrat"/>
              <a:buNone/>
              <a:defRPr sz="2000">
                <a:latin typeface="Montserrat"/>
                <a:ea typeface="Montserrat"/>
                <a:cs typeface="Montserrat"/>
                <a:sym typeface="Montserrat"/>
              </a:defRPr>
            </a:lvl4pPr>
            <a:lvl5pPr lvl="4" rtl="0" algn="ctr">
              <a:spcBef>
                <a:spcPts val="1600"/>
              </a:spcBef>
              <a:spcAft>
                <a:spcPts val="0"/>
              </a:spcAft>
              <a:buSzPts val="2000"/>
              <a:buFont typeface="Montserrat"/>
              <a:buNone/>
              <a:defRPr sz="2000">
                <a:latin typeface="Montserrat"/>
                <a:ea typeface="Montserrat"/>
                <a:cs typeface="Montserrat"/>
                <a:sym typeface="Montserrat"/>
              </a:defRPr>
            </a:lvl5pPr>
            <a:lvl6pPr lvl="5" rtl="0" algn="ctr">
              <a:spcBef>
                <a:spcPts val="1600"/>
              </a:spcBef>
              <a:spcAft>
                <a:spcPts val="0"/>
              </a:spcAft>
              <a:buSzPts val="2000"/>
              <a:buFont typeface="Montserrat"/>
              <a:buNone/>
              <a:defRPr sz="2000">
                <a:latin typeface="Montserrat"/>
                <a:ea typeface="Montserrat"/>
                <a:cs typeface="Montserrat"/>
                <a:sym typeface="Montserrat"/>
              </a:defRPr>
            </a:lvl6pPr>
            <a:lvl7pPr lvl="6" rtl="0" algn="ctr">
              <a:spcBef>
                <a:spcPts val="1600"/>
              </a:spcBef>
              <a:spcAft>
                <a:spcPts val="0"/>
              </a:spcAft>
              <a:buSzPts val="2000"/>
              <a:buFont typeface="Montserrat"/>
              <a:buNone/>
              <a:defRPr sz="2000">
                <a:latin typeface="Montserrat"/>
                <a:ea typeface="Montserrat"/>
                <a:cs typeface="Montserrat"/>
                <a:sym typeface="Montserrat"/>
              </a:defRPr>
            </a:lvl7pPr>
            <a:lvl8pPr lvl="7" rtl="0" algn="ctr">
              <a:spcBef>
                <a:spcPts val="1600"/>
              </a:spcBef>
              <a:spcAft>
                <a:spcPts val="0"/>
              </a:spcAft>
              <a:buSzPts val="2000"/>
              <a:buFont typeface="Montserrat"/>
              <a:buNone/>
              <a:defRPr sz="2000">
                <a:latin typeface="Montserrat"/>
                <a:ea typeface="Montserrat"/>
                <a:cs typeface="Montserrat"/>
                <a:sym typeface="Montserrat"/>
              </a:defRPr>
            </a:lvl8pPr>
            <a:lvl9pPr lvl="8" rtl="0" algn="ctr">
              <a:spcBef>
                <a:spcPts val="1600"/>
              </a:spcBef>
              <a:spcAft>
                <a:spcPts val="1600"/>
              </a:spcAft>
              <a:buSzPts val="2000"/>
              <a:buFont typeface="Montserrat"/>
              <a:buNone/>
              <a:defRPr sz="2000">
                <a:latin typeface="Montserrat"/>
                <a:ea typeface="Montserrat"/>
                <a:cs typeface="Montserrat"/>
                <a:sym typeface="Montserrat"/>
              </a:defRPr>
            </a:lvl9pPr>
          </a:lstStyle>
          <a:p/>
        </p:txBody>
      </p:sp>
      <p:cxnSp>
        <p:nvCxnSpPr>
          <p:cNvPr id="1610" name="Google Shape;1610;p145"/>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grpSp>
        <p:nvGrpSpPr>
          <p:cNvPr id="1611" name="Google Shape;1611;p145"/>
          <p:cNvGrpSpPr/>
          <p:nvPr/>
        </p:nvGrpSpPr>
        <p:grpSpPr>
          <a:xfrm>
            <a:off x="7290830" y="336133"/>
            <a:ext cx="474416" cy="305783"/>
            <a:chOff x="1087650" y="1031275"/>
            <a:chExt cx="298000" cy="192075"/>
          </a:xfrm>
        </p:grpSpPr>
        <p:sp>
          <p:nvSpPr>
            <p:cNvPr id="1612" name="Google Shape;1612;p145"/>
            <p:cNvSpPr/>
            <p:nvPr/>
          </p:nvSpPr>
          <p:spPr>
            <a:xfrm>
              <a:off x="1094350" y="1037650"/>
              <a:ext cx="284275" cy="179975"/>
            </a:xfrm>
            <a:custGeom>
              <a:rect b="b" l="l" r="r" t="t"/>
              <a:pathLst>
                <a:path extrusionOk="0" h="7199" w="11371">
                  <a:moveTo>
                    <a:pt x="5615" y="0"/>
                  </a:moveTo>
                  <a:cubicBezTo>
                    <a:pt x="4518" y="0"/>
                    <a:pt x="3574" y="664"/>
                    <a:pt x="2885" y="1902"/>
                  </a:cubicBezTo>
                  <a:cubicBezTo>
                    <a:pt x="2655" y="2297"/>
                    <a:pt x="2476" y="2603"/>
                    <a:pt x="2106" y="2795"/>
                  </a:cubicBezTo>
                  <a:cubicBezTo>
                    <a:pt x="1979" y="2871"/>
                    <a:pt x="1838" y="2935"/>
                    <a:pt x="1698" y="2999"/>
                  </a:cubicBezTo>
                  <a:cubicBezTo>
                    <a:pt x="1404" y="3114"/>
                    <a:pt x="1124" y="3267"/>
                    <a:pt x="868" y="3458"/>
                  </a:cubicBezTo>
                  <a:cubicBezTo>
                    <a:pt x="256" y="3918"/>
                    <a:pt x="1" y="4734"/>
                    <a:pt x="230" y="5475"/>
                  </a:cubicBezTo>
                  <a:cubicBezTo>
                    <a:pt x="447" y="6074"/>
                    <a:pt x="983" y="6495"/>
                    <a:pt x="1621" y="6559"/>
                  </a:cubicBezTo>
                  <a:lnTo>
                    <a:pt x="1749" y="6559"/>
                  </a:lnTo>
                  <a:cubicBezTo>
                    <a:pt x="2017" y="6546"/>
                    <a:pt x="2272" y="6508"/>
                    <a:pt x="2527" y="6432"/>
                  </a:cubicBezTo>
                  <a:cubicBezTo>
                    <a:pt x="2731" y="6381"/>
                    <a:pt x="2948" y="6342"/>
                    <a:pt x="3178" y="6330"/>
                  </a:cubicBezTo>
                  <a:cubicBezTo>
                    <a:pt x="3255" y="6330"/>
                    <a:pt x="3344" y="6342"/>
                    <a:pt x="3421" y="6355"/>
                  </a:cubicBezTo>
                  <a:cubicBezTo>
                    <a:pt x="3625" y="6432"/>
                    <a:pt x="3803" y="6521"/>
                    <a:pt x="3969" y="6649"/>
                  </a:cubicBezTo>
                  <a:cubicBezTo>
                    <a:pt x="4059" y="6712"/>
                    <a:pt x="4148" y="6763"/>
                    <a:pt x="4224" y="6814"/>
                  </a:cubicBezTo>
                  <a:cubicBezTo>
                    <a:pt x="4652" y="7059"/>
                    <a:pt x="5127" y="7198"/>
                    <a:pt x="5615" y="7198"/>
                  </a:cubicBezTo>
                  <a:cubicBezTo>
                    <a:pt x="5636" y="7198"/>
                    <a:pt x="5658" y="7198"/>
                    <a:pt x="5679" y="7197"/>
                  </a:cubicBezTo>
                  <a:cubicBezTo>
                    <a:pt x="5704" y="7198"/>
                    <a:pt x="5729" y="7198"/>
                    <a:pt x="5754" y="7198"/>
                  </a:cubicBezTo>
                  <a:cubicBezTo>
                    <a:pt x="6174" y="7198"/>
                    <a:pt x="6582" y="7097"/>
                    <a:pt x="6955" y="6917"/>
                  </a:cubicBezTo>
                  <a:cubicBezTo>
                    <a:pt x="7032" y="6878"/>
                    <a:pt x="7096" y="6840"/>
                    <a:pt x="7159" y="6802"/>
                  </a:cubicBezTo>
                  <a:cubicBezTo>
                    <a:pt x="7274" y="6738"/>
                    <a:pt x="7389" y="6674"/>
                    <a:pt x="7504" y="6636"/>
                  </a:cubicBezTo>
                  <a:cubicBezTo>
                    <a:pt x="7642" y="6583"/>
                    <a:pt x="7789" y="6556"/>
                    <a:pt x="7938" y="6556"/>
                  </a:cubicBezTo>
                  <a:cubicBezTo>
                    <a:pt x="7968" y="6556"/>
                    <a:pt x="7997" y="6557"/>
                    <a:pt x="8027" y="6559"/>
                  </a:cubicBezTo>
                  <a:cubicBezTo>
                    <a:pt x="8180" y="6559"/>
                    <a:pt x="8346" y="6572"/>
                    <a:pt x="8525" y="6585"/>
                  </a:cubicBezTo>
                  <a:cubicBezTo>
                    <a:pt x="8703" y="6598"/>
                    <a:pt x="8895" y="6623"/>
                    <a:pt x="9074" y="6623"/>
                  </a:cubicBezTo>
                  <a:cubicBezTo>
                    <a:pt x="9176" y="6623"/>
                    <a:pt x="9278" y="6610"/>
                    <a:pt x="9367" y="6598"/>
                  </a:cubicBezTo>
                  <a:cubicBezTo>
                    <a:pt x="10324" y="6495"/>
                    <a:pt x="11090" y="5755"/>
                    <a:pt x="11230" y="4798"/>
                  </a:cubicBezTo>
                  <a:cubicBezTo>
                    <a:pt x="11370" y="3841"/>
                    <a:pt x="10847" y="2910"/>
                    <a:pt x="9967" y="2527"/>
                  </a:cubicBezTo>
                  <a:cubicBezTo>
                    <a:pt x="9737" y="2438"/>
                    <a:pt x="9507" y="2361"/>
                    <a:pt x="9265" y="2323"/>
                  </a:cubicBezTo>
                  <a:cubicBezTo>
                    <a:pt x="8984" y="2272"/>
                    <a:pt x="8703" y="2170"/>
                    <a:pt x="8448" y="2029"/>
                  </a:cubicBezTo>
                  <a:cubicBezTo>
                    <a:pt x="8193" y="1825"/>
                    <a:pt x="7976" y="1583"/>
                    <a:pt x="7810" y="1289"/>
                  </a:cubicBezTo>
                  <a:cubicBezTo>
                    <a:pt x="7644" y="1021"/>
                    <a:pt x="7453" y="779"/>
                    <a:pt x="7223" y="562"/>
                  </a:cubicBezTo>
                  <a:cubicBezTo>
                    <a:pt x="6891" y="281"/>
                    <a:pt x="6483" y="102"/>
                    <a:pt x="6049" y="39"/>
                  </a:cubicBezTo>
                  <a:cubicBezTo>
                    <a:pt x="5909" y="13"/>
                    <a:pt x="5756" y="0"/>
                    <a:pt x="5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45"/>
            <p:cNvSpPr/>
            <p:nvPr/>
          </p:nvSpPr>
          <p:spPr>
            <a:xfrm>
              <a:off x="1087650" y="1031275"/>
              <a:ext cx="298000" cy="192075"/>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4" name="Google Shape;1614;p145"/>
          <p:cNvSpPr/>
          <p:nvPr/>
        </p:nvSpPr>
        <p:spPr>
          <a:xfrm>
            <a:off x="8328091" y="892659"/>
            <a:ext cx="600500" cy="403484"/>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5" name="Google Shape;1615;p145"/>
          <p:cNvGrpSpPr/>
          <p:nvPr/>
        </p:nvGrpSpPr>
        <p:grpSpPr>
          <a:xfrm>
            <a:off x="183679" y="1466009"/>
            <a:ext cx="600500" cy="403484"/>
            <a:chOff x="2493575" y="1248525"/>
            <a:chExt cx="386025" cy="259375"/>
          </a:xfrm>
        </p:grpSpPr>
        <p:sp>
          <p:nvSpPr>
            <p:cNvPr id="1616" name="Google Shape;1616;p145"/>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45"/>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pic>
        <p:nvPicPr>
          <p:cNvPr id="75" name="Google Shape;75;p16"/>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76" name="Google Shape;76;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77" name="Google Shape;77;p16"/>
          <p:cNvSpPr txBox="1"/>
          <p:nvPr>
            <p:ph idx="1" type="subTitle"/>
          </p:nvPr>
        </p:nvSpPr>
        <p:spPr>
          <a:xfrm>
            <a:off x="720000" y="1151375"/>
            <a:ext cx="7704000" cy="37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2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cxnSp>
        <p:nvCxnSpPr>
          <p:cNvPr id="78" name="Google Shape;78;p16"/>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79" name="Google Shape;79;p16"/>
          <p:cNvSpPr/>
          <p:nvPr/>
        </p:nvSpPr>
        <p:spPr>
          <a:xfrm>
            <a:off x="7439101" y="299354"/>
            <a:ext cx="389963" cy="251349"/>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16"/>
          <p:cNvGrpSpPr/>
          <p:nvPr/>
        </p:nvGrpSpPr>
        <p:grpSpPr>
          <a:xfrm>
            <a:off x="1092610" y="173472"/>
            <a:ext cx="493610" cy="331663"/>
            <a:chOff x="2493575" y="1248525"/>
            <a:chExt cx="386025" cy="259375"/>
          </a:xfrm>
        </p:grpSpPr>
        <p:sp>
          <p:nvSpPr>
            <p:cNvPr id="81" name="Google Shape;81;p16"/>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6"/>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 name="Google Shape;83;p16"/>
          <p:cNvGrpSpPr/>
          <p:nvPr/>
        </p:nvGrpSpPr>
        <p:grpSpPr>
          <a:xfrm>
            <a:off x="8123926" y="874699"/>
            <a:ext cx="493610" cy="331663"/>
            <a:chOff x="2493575" y="1248525"/>
            <a:chExt cx="386025" cy="259375"/>
          </a:xfrm>
        </p:grpSpPr>
        <p:sp>
          <p:nvSpPr>
            <p:cNvPr id="84" name="Google Shape;84;p16"/>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6"/>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 name="Google Shape;86;p16"/>
          <p:cNvSpPr/>
          <p:nvPr/>
        </p:nvSpPr>
        <p:spPr>
          <a:xfrm>
            <a:off x="338950" y="1089167"/>
            <a:ext cx="381053" cy="24560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18" name="Shape 1618"/>
        <p:cNvGrpSpPr/>
        <p:nvPr/>
      </p:nvGrpSpPr>
      <p:grpSpPr>
        <a:xfrm>
          <a:off x="0" y="0"/>
          <a:ext cx="0" cy="0"/>
          <a:chOff x="0" y="0"/>
          <a:chExt cx="0" cy="0"/>
        </a:xfrm>
      </p:grpSpPr>
      <p:pic>
        <p:nvPicPr>
          <p:cNvPr id="1619" name="Google Shape;1619;p146"/>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620" name="Google Shape;1620;p1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cxnSp>
        <p:nvCxnSpPr>
          <p:cNvPr id="1621" name="Google Shape;1621;p146"/>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1622" name="Google Shape;1622;p146"/>
          <p:cNvSpPr/>
          <p:nvPr/>
        </p:nvSpPr>
        <p:spPr>
          <a:xfrm>
            <a:off x="6903326" y="202904"/>
            <a:ext cx="389963" cy="251349"/>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3" name="Google Shape;1623;p146"/>
          <p:cNvGrpSpPr/>
          <p:nvPr/>
        </p:nvGrpSpPr>
        <p:grpSpPr>
          <a:xfrm>
            <a:off x="1167635" y="162747"/>
            <a:ext cx="493610" cy="331663"/>
            <a:chOff x="2493575" y="1248525"/>
            <a:chExt cx="386025" cy="259375"/>
          </a:xfrm>
        </p:grpSpPr>
        <p:sp>
          <p:nvSpPr>
            <p:cNvPr id="1624" name="Google Shape;1624;p146"/>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146"/>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6" name="Google Shape;1626;p146"/>
          <p:cNvGrpSpPr/>
          <p:nvPr/>
        </p:nvGrpSpPr>
        <p:grpSpPr>
          <a:xfrm>
            <a:off x="8348951" y="874699"/>
            <a:ext cx="493610" cy="331663"/>
            <a:chOff x="2493575" y="1248525"/>
            <a:chExt cx="386025" cy="259375"/>
          </a:xfrm>
        </p:grpSpPr>
        <p:sp>
          <p:nvSpPr>
            <p:cNvPr id="1627" name="Google Shape;1627;p146"/>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46"/>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9" name="Google Shape;1629;p146"/>
          <p:cNvSpPr/>
          <p:nvPr/>
        </p:nvSpPr>
        <p:spPr>
          <a:xfrm>
            <a:off x="156775" y="1121317"/>
            <a:ext cx="381053" cy="24560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30" name="Shape 1630"/>
        <p:cNvGrpSpPr/>
        <p:nvPr/>
      </p:nvGrpSpPr>
      <p:grpSpPr>
        <a:xfrm>
          <a:off x="0" y="0"/>
          <a:ext cx="0" cy="0"/>
          <a:chOff x="0" y="0"/>
          <a:chExt cx="0" cy="0"/>
        </a:xfrm>
      </p:grpSpPr>
      <p:pic>
        <p:nvPicPr>
          <p:cNvPr id="1631" name="Google Shape;1631;p147"/>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632" name="Google Shape;1632;p147"/>
          <p:cNvSpPr txBox="1"/>
          <p:nvPr>
            <p:ph idx="1" type="body"/>
          </p:nvPr>
        </p:nvSpPr>
        <p:spPr>
          <a:xfrm>
            <a:off x="720000" y="1584150"/>
            <a:ext cx="3793500" cy="2280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1633" name="Google Shape;1633;p147"/>
          <p:cNvSpPr txBox="1"/>
          <p:nvPr>
            <p:ph type="title"/>
          </p:nvPr>
        </p:nvSpPr>
        <p:spPr>
          <a:xfrm>
            <a:off x="720000" y="437450"/>
            <a:ext cx="3793500" cy="6942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634" name="Google Shape;1634;p147"/>
          <p:cNvSpPr/>
          <p:nvPr>
            <p:ph idx="2" type="pic"/>
          </p:nvPr>
        </p:nvSpPr>
        <p:spPr>
          <a:xfrm>
            <a:off x="5249400" y="978200"/>
            <a:ext cx="3174600" cy="3174600"/>
          </a:xfrm>
          <a:prstGeom prst="rect">
            <a:avLst/>
          </a:prstGeom>
          <a:noFill/>
          <a:ln cap="sq" cmpd="sng" w="19050">
            <a:solidFill>
              <a:schemeClr val="dk1"/>
            </a:solidFill>
            <a:prstDash val="solid"/>
            <a:round/>
            <a:headEnd len="sm" w="sm" type="none"/>
            <a:tailEnd len="sm" w="sm" type="none"/>
          </a:ln>
        </p:spPr>
      </p:sp>
      <p:sp>
        <p:nvSpPr>
          <p:cNvPr id="1635" name="Google Shape;1635;p147"/>
          <p:cNvSpPr/>
          <p:nvPr/>
        </p:nvSpPr>
        <p:spPr>
          <a:xfrm>
            <a:off x="5685245" y="271005"/>
            <a:ext cx="408469" cy="263277"/>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6" name="Google Shape;1636;p147"/>
          <p:cNvGrpSpPr/>
          <p:nvPr/>
        </p:nvGrpSpPr>
        <p:grpSpPr>
          <a:xfrm>
            <a:off x="0" y="25"/>
            <a:ext cx="9144000" cy="5143500"/>
            <a:chOff x="0" y="25"/>
            <a:chExt cx="9144000" cy="5143500"/>
          </a:xfrm>
        </p:grpSpPr>
        <p:cxnSp>
          <p:nvCxnSpPr>
            <p:cNvPr id="1637" name="Google Shape;1637;p147"/>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1638" name="Google Shape;1638;p147"/>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39" name="Shape 1639"/>
        <p:cNvGrpSpPr/>
        <p:nvPr/>
      </p:nvGrpSpPr>
      <p:grpSpPr>
        <a:xfrm>
          <a:off x="0" y="0"/>
          <a:ext cx="0" cy="0"/>
          <a:chOff x="0" y="0"/>
          <a:chExt cx="0" cy="0"/>
        </a:xfrm>
      </p:grpSpPr>
      <p:pic>
        <p:nvPicPr>
          <p:cNvPr id="1640" name="Google Shape;1640;p148"/>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641" name="Google Shape;1641;p148"/>
          <p:cNvSpPr txBox="1"/>
          <p:nvPr>
            <p:ph type="title"/>
          </p:nvPr>
        </p:nvSpPr>
        <p:spPr>
          <a:xfrm>
            <a:off x="1347650" y="1486600"/>
            <a:ext cx="6448500" cy="22965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4800"/>
              <a:buNone/>
              <a:defRPr sz="9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642" name="Google Shape;1642;p148"/>
          <p:cNvSpPr txBox="1"/>
          <p:nvPr>
            <p:ph idx="1" type="subTitle"/>
          </p:nvPr>
        </p:nvSpPr>
        <p:spPr>
          <a:xfrm>
            <a:off x="3511200" y="103450"/>
            <a:ext cx="2121600" cy="40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643" name="Google Shape;1643;p148"/>
          <p:cNvGrpSpPr/>
          <p:nvPr/>
        </p:nvGrpSpPr>
        <p:grpSpPr>
          <a:xfrm>
            <a:off x="0" y="25"/>
            <a:ext cx="9144000" cy="5143500"/>
            <a:chOff x="0" y="25"/>
            <a:chExt cx="9144000" cy="5143500"/>
          </a:xfrm>
        </p:grpSpPr>
        <p:cxnSp>
          <p:nvCxnSpPr>
            <p:cNvPr id="1644" name="Google Shape;1644;p148"/>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1645" name="Google Shape;1645;p148"/>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1646" name="Google Shape;1646;p148"/>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1647" name="Google Shape;1647;p148"/>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48" name="Shape 1648"/>
        <p:cNvGrpSpPr/>
        <p:nvPr/>
      </p:nvGrpSpPr>
      <p:grpSpPr>
        <a:xfrm>
          <a:off x="0" y="0"/>
          <a:ext cx="0" cy="0"/>
          <a:chOff x="0" y="0"/>
          <a:chExt cx="0" cy="0"/>
        </a:xfrm>
      </p:grpSpPr>
      <p:pic>
        <p:nvPicPr>
          <p:cNvPr id="1649" name="Google Shape;1649;p149"/>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650" name="Google Shape;1650;p149"/>
          <p:cNvSpPr txBox="1"/>
          <p:nvPr>
            <p:ph idx="1" type="subTitle"/>
          </p:nvPr>
        </p:nvSpPr>
        <p:spPr>
          <a:xfrm>
            <a:off x="4210481" y="2291825"/>
            <a:ext cx="4215900" cy="132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900"/>
              <a:buNone/>
              <a:defRPr sz="1600"/>
            </a:lvl1pPr>
            <a:lvl2pPr lvl="1" rtl="0" algn="ctr">
              <a:lnSpc>
                <a:spcPct val="100000"/>
              </a:lnSpc>
              <a:spcBef>
                <a:spcPts val="160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1651" name="Google Shape;1651;p149"/>
          <p:cNvSpPr txBox="1"/>
          <p:nvPr>
            <p:ph type="title"/>
          </p:nvPr>
        </p:nvSpPr>
        <p:spPr>
          <a:xfrm>
            <a:off x="4210504" y="1529250"/>
            <a:ext cx="42159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sz="39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
        <p:nvSpPr>
          <p:cNvPr id="1652" name="Google Shape;1652;p149"/>
          <p:cNvSpPr txBox="1"/>
          <p:nvPr>
            <p:ph idx="2" type="subTitle"/>
          </p:nvPr>
        </p:nvSpPr>
        <p:spPr>
          <a:xfrm>
            <a:off x="6302375" y="103450"/>
            <a:ext cx="2121600" cy="400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None/>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grpSp>
        <p:nvGrpSpPr>
          <p:cNvPr id="1653" name="Google Shape;1653;p149"/>
          <p:cNvGrpSpPr/>
          <p:nvPr/>
        </p:nvGrpSpPr>
        <p:grpSpPr>
          <a:xfrm>
            <a:off x="0" y="25"/>
            <a:ext cx="9144000" cy="5143500"/>
            <a:chOff x="0" y="25"/>
            <a:chExt cx="9144000" cy="5143500"/>
          </a:xfrm>
        </p:grpSpPr>
        <p:cxnSp>
          <p:nvCxnSpPr>
            <p:cNvPr id="1654" name="Google Shape;1654;p149"/>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1655" name="Google Shape;1655;p149"/>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1656" name="Google Shape;1656;p149"/>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57" name="Shape 1657"/>
        <p:cNvGrpSpPr/>
        <p:nvPr/>
      </p:nvGrpSpPr>
      <p:grpSpPr>
        <a:xfrm>
          <a:off x="0" y="0"/>
          <a:ext cx="0" cy="0"/>
          <a:chOff x="0" y="0"/>
          <a:chExt cx="0" cy="0"/>
        </a:xfrm>
      </p:grpSpPr>
      <p:sp>
        <p:nvSpPr>
          <p:cNvPr id="1658" name="Google Shape;1658;p150"/>
          <p:cNvSpPr/>
          <p:nvPr>
            <p:ph idx="2" type="pic"/>
          </p:nvPr>
        </p:nvSpPr>
        <p:spPr>
          <a:xfrm>
            <a:off x="0" y="25"/>
            <a:ext cx="9144000" cy="5143500"/>
          </a:xfrm>
          <a:prstGeom prst="rect">
            <a:avLst/>
          </a:prstGeom>
          <a:noFill/>
          <a:ln>
            <a:noFill/>
          </a:ln>
        </p:spPr>
      </p:sp>
      <p:sp>
        <p:nvSpPr>
          <p:cNvPr id="1659" name="Google Shape;1659;p150"/>
          <p:cNvSpPr txBox="1"/>
          <p:nvPr>
            <p:ph type="title"/>
          </p:nvPr>
        </p:nvSpPr>
        <p:spPr>
          <a:xfrm>
            <a:off x="2224075" y="3126875"/>
            <a:ext cx="4695900" cy="12342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400"/>
              <a:buNone/>
              <a:defRPr/>
            </a:lvl1pPr>
            <a:lvl2pPr lvl="1" rtl="0" algn="ctr">
              <a:spcBef>
                <a:spcPts val="0"/>
              </a:spcBef>
              <a:spcAft>
                <a:spcPts val="0"/>
              </a:spcAft>
              <a:buSzPts val="3400"/>
              <a:buNone/>
              <a:defRPr/>
            </a:lvl2pPr>
            <a:lvl3pPr lvl="2" rtl="0" algn="ctr">
              <a:spcBef>
                <a:spcPts val="0"/>
              </a:spcBef>
              <a:spcAft>
                <a:spcPts val="0"/>
              </a:spcAft>
              <a:buSzPts val="3400"/>
              <a:buNone/>
              <a:defRPr/>
            </a:lvl3pPr>
            <a:lvl4pPr lvl="3" rtl="0" algn="ctr">
              <a:spcBef>
                <a:spcPts val="0"/>
              </a:spcBef>
              <a:spcAft>
                <a:spcPts val="0"/>
              </a:spcAft>
              <a:buSzPts val="3400"/>
              <a:buNone/>
              <a:defRPr/>
            </a:lvl4pPr>
            <a:lvl5pPr lvl="4" rtl="0" algn="ctr">
              <a:spcBef>
                <a:spcPts val="0"/>
              </a:spcBef>
              <a:spcAft>
                <a:spcPts val="0"/>
              </a:spcAft>
              <a:buSzPts val="3400"/>
              <a:buNone/>
              <a:defRPr/>
            </a:lvl5pPr>
            <a:lvl6pPr lvl="5" rtl="0" algn="ctr">
              <a:spcBef>
                <a:spcPts val="0"/>
              </a:spcBef>
              <a:spcAft>
                <a:spcPts val="0"/>
              </a:spcAft>
              <a:buSzPts val="3400"/>
              <a:buNone/>
              <a:defRPr/>
            </a:lvl6pPr>
            <a:lvl7pPr lvl="6" rtl="0" algn="ctr">
              <a:spcBef>
                <a:spcPts val="0"/>
              </a:spcBef>
              <a:spcAft>
                <a:spcPts val="0"/>
              </a:spcAft>
              <a:buSzPts val="3400"/>
              <a:buNone/>
              <a:defRPr/>
            </a:lvl7pPr>
            <a:lvl8pPr lvl="7" rtl="0" algn="ctr">
              <a:spcBef>
                <a:spcPts val="0"/>
              </a:spcBef>
              <a:spcAft>
                <a:spcPts val="0"/>
              </a:spcAft>
              <a:buSzPts val="3400"/>
              <a:buNone/>
              <a:defRPr/>
            </a:lvl8pPr>
            <a:lvl9pPr lvl="8" rtl="0" algn="ctr">
              <a:spcBef>
                <a:spcPts val="0"/>
              </a:spcBef>
              <a:spcAft>
                <a:spcPts val="0"/>
              </a:spcAft>
              <a:buSzPts val="3400"/>
              <a:buNone/>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60" name="Shape 1660"/>
        <p:cNvGrpSpPr/>
        <p:nvPr/>
      </p:nvGrpSpPr>
      <p:grpSpPr>
        <a:xfrm>
          <a:off x="0" y="0"/>
          <a:ext cx="0" cy="0"/>
          <a:chOff x="0" y="0"/>
          <a:chExt cx="0" cy="0"/>
        </a:xfrm>
      </p:grpSpPr>
      <p:pic>
        <p:nvPicPr>
          <p:cNvPr id="1661" name="Google Shape;1661;p151"/>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662" name="Google Shape;1662;p151"/>
          <p:cNvSpPr txBox="1"/>
          <p:nvPr>
            <p:ph hasCustomPrompt="1" type="title"/>
          </p:nvPr>
        </p:nvSpPr>
        <p:spPr>
          <a:xfrm>
            <a:off x="1452900" y="1509250"/>
            <a:ext cx="6238200" cy="1568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9600"/>
              <a:buNone/>
              <a:defRPr sz="10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663" name="Google Shape;1663;p151"/>
          <p:cNvSpPr txBox="1"/>
          <p:nvPr>
            <p:ph idx="1" type="subTitle"/>
          </p:nvPr>
        </p:nvSpPr>
        <p:spPr>
          <a:xfrm>
            <a:off x="1913900" y="3284300"/>
            <a:ext cx="5316300" cy="49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1664" name="Google Shape;1664;p151"/>
          <p:cNvSpPr txBox="1"/>
          <p:nvPr>
            <p:ph idx="2" type="subTitle"/>
          </p:nvPr>
        </p:nvSpPr>
        <p:spPr>
          <a:xfrm>
            <a:off x="3511200" y="103450"/>
            <a:ext cx="2121600" cy="40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665" name="Google Shape;1665;p151"/>
          <p:cNvGrpSpPr/>
          <p:nvPr/>
        </p:nvGrpSpPr>
        <p:grpSpPr>
          <a:xfrm>
            <a:off x="0" y="25"/>
            <a:ext cx="9144000" cy="5143500"/>
            <a:chOff x="0" y="25"/>
            <a:chExt cx="9144000" cy="5143500"/>
          </a:xfrm>
        </p:grpSpPr>
        <p:cxnSp>
          <p:nvCxnSpPr>
            <p:cNvPr id="1666" name="Google Shape;1666;p151"/>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1667" name="Google Shape;1667;p151"/>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1668" name="Google Shape;1668;p151"/>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1669" name="Google Shape;1669;p151"/>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670" name="Shape 1670"/>
        <p:cNvGrpSpPr/>
        <p:nvPr/>
      </p:nvGrpSpPr>
      <p:grpSpPr>
        <a:xfrm>
          <a:off x="0" y="0"/>
          <a:ext cx="0" cy="0"/>
          <a:chOff x="0" y="0"/>
          <a:chExt cx="0" cy="0"/>
        </a:xfrm>
      </p:grpSpPr>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671" name="Shape 1671"/>
        <p:cNvGrpSpPr/>
        <p:nvPr/>
      </p:nvGrpSpPr>
      <p:grpSpPr>
        <a:xfrm>
          <a:off x="0" y="0"/>
          <a:ext cx="0" cy="0"/>
          <a:chOff x="0" y="0"/>
          <a:chExt cx="0" cy="0"/>
        </a:xfrm>
      </p:grpSpPr>
      <p:pic>
        <p:nvPicPr>
          <p:cNvPr id="1672" name="Google Shape;1672;p153"/>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673" name="Google Shape;1673;p153"/>
          <p:cNvSpPr txBox="1"/>
          <p:nvPr>
            <p:ph idx="1" type="subTitle"/>
          </p:nvPr>
        </p:nvSpPr>
        <p:spPr>
          <a:xfrm>
            <a:off x="1927312" y="1967019"/>
            <a:ext cx="23907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74" name="Google Shape;1674;p153"/>
          <p:cNvSpPr txBox="1"/>
          <p:nvPr>
            <p:ph idx="2" type="subTitle"/>
          </p:nvPr>
        </p:nvSpPr>
        <p:spPr>
          <a:xfrm>
            <a:off x="5715813" y="1967019"/>
            <a:ext cx="23907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75" name="Google Shape;1675;p153"/>
          <p:cNvSpPr txBox="1"/>
          <p:nvPr>
            <p:ph idx="3" type="subTitle"/>
          </p:nvPr>
        </p:nvSpPr>
        <p:spPr>
          <a:xfrm>
            <a:off x="1927312" y="3446526"/>
            <a:ext cx="23907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76" name="Google Shape;1676;p153"/>
          <p:cNvSpPr txBox="1"/>
          <p:nvPr>
            <p:ph idx="4" type="subTitle"/>
          </p:nvPr>
        </p:nvSpPr>
        <p:spPr>
          <a:xfrm>
            <a:off x="5715813" y="3446526"/>
            <a:ext cx="23907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77" name="Google Shape;1677;p153"/>
          <p:cNvSpPr txBox="1"/>
          <p:nvPr>
            <p:ph hasCustomPrompt="1" type="title"/>
          </p:nvPr>
        </p:nvSpPr>
        <p:spPr>
          <a:xfrm>
            <a:off x="1037487" y="1679025"/>
            <a:ext cx="813900" cy="8139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38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78" name="Google Shape;1678;p153"/>
          <p:cNvSpPr txBox="1"/>
          <p:nvPr>
            <p:ph hasCustomPrompt="1" idx="5" type="title"/>
          </p:nvPr>
        </p:nvSpPr>
        <p:spPr>
          <a:xfrm>
            <a:off x="1037487" y="3158525"/>
            <a:ext cx="813900" cy="8139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38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79" name="Google Shape;1679;p153"/>
          <p:cNvSpPr txBox="1"/>
          <p:nvPr>
            <p:ph hasCustomPrompt="1" idx="6" type="title"/>
          </p:nvPr>
        </p:nvSpPr>
        <p:spPr>
          <a:xfrm>
            <a:off x="4815037" y="1679025"/>
            <a:ext cx="813900" cy="8139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38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80" name="Google Shape;1680;p153"/>
          <p:cNvSpPr txBox="1"/>
          <p:nvPr>
            <p:ph hasCustomPrompt="1" idx="7" type="title"/>
          </p:nvPr>
        </p:nvSpPr>
        <p:spPr>
          <a:xfrm>
            <a:off x="4815037" y="3158525"/>
            <a:ext cx="813900" cy="8139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38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81" name="Google Shape;1681;p153"/>
          <p:cNvSpPr txBox="1"/>
          <p:nvPr>
            <p:ph idx="8"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682" name="Google Shape;1682;p153"/>
          <p:cNvSpPr txBox="1"/>
          <p:nvPr>
            <p:ph idx="9" type="subTitle"/>
          </p:nvPr>
        </p:nvSpPr>
        <p:spPr>
          <a:xfrm>
            <a:off x="1927312" y="1679025"/>
            <a:ext cx="2390700" cy="36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solidFill>
                  <a:schemeClr val="dk2"/>
                </a:solidFill>
                <a:latin typeface="Domine"/>
                <a:ea typeface="Domine"/>
                <a:cs typeface="Domine"/>
                <a:sym typeface="Domine"/>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1683" name="Google Shape;1683;p153"/>
          <p:cNvSpPr txBox="1"/>
          <p:nvPr>
            <p:ph idx="13" type="subTitle"/>
          </p:nvPr>
        </p:nvSpPr>
        <p:spPr>
          <a:xfrm>
            <a:off x="5715812" y="1679025"/>
            <a:ext cx="2390700" cy="36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solidFill>
                  <a:schemeClr val="dk2"/>
                </a:solidFill>
                <a:latin typeface="Domine"/>
                <a:ea typeface="Domine"/>
                <a:cs typeface="Domine"/>
                <a:sym typeface="Domine"/>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1684" name="Google Shape;1684;p153"/>
          <p:cNvSpPr txBox="1"/>
          <p:nvPr>
            <p:ph idx="14" type="subTitle"/>
          </p:nvPr>
        </p:nvSpPr>
        <p:spPr>
          <a:xfrm>
            <a:off x="1927312" y="3158525"/>
            <a:ext cx="2390700" cy="36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solidFill>
                  <a:schemeClr val="dk2"/>
                </a:solidFill>
                <a:latin typeface="Domine"/>
                <a:ea typeface="Domine"/>
                <a:cs typeface="Domine"/>
                <a:sym typeface="Domine"/>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1685" name="Google Shape;1685;p153"/>
          <p:cNvSpPr txBox="1"/>
          <p:nvPr>
            <p:ph idx="15" type="subTitle"/>
          </p:nvPr>
        </p:nvSpPr>
        <p:spPr>
          <a:xfrm>
            <a:off x="5715812" y="3158525"/>
            <a:ext cx="2390700" cy="36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solidFill>
                  <a:schemeClr val="dk2"/>
                </a:solidFill>
                <a:latin typeface="Domine"/>
                <a:ea typeface="Domine"/>
                <a:cs typeface="Domine"/>
                <a:sym typeface="Domine"/>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cxnSp>
        <p:nvCxnSpPr>
          <p:cNvPr id="1686" name="Google Shape;1686;p153"/>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1687" name="Google Shape;1687;p153"/>
          <p:cNvSpPr/>
          <p:nvPr/>
        </p:nvSpPr>
        <p:spPr>
          <a:xfrm flipH="1">
            <a:off x="1380447" y="246014"/>
            <a:ext cx="373543" cy="24076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8" name="Google Shape;1688;p153"/>
          <p:cNvGrpSpPr/>
          <p:nvPr/>
        </p:nvGrpSpPr>
        <p:grpSpPr>
          <a:xfrm flipH="1">
            <a:off x="7557493" y="246027"/>
            <a:ext cx="472842" cy="317708"/>
            <a:chOff x="2493575" y="1248525"/>
            <a:chExt cx="386025" cy="259375"/>
          </a:xfrm>
        </p:grpSpPr>
        <p:sp>
          <p:nvSpPr>
            <p:cNvPr id="1689" name="Google Shape;1689;p153"/>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153"/>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1" name="Google Shape;1691;p153"/>
          <p:cNvGrpSpPr/>
          <p:nvPr/>
        </p:nvGrpSpPr>
        <p:grpSpPr>
          <a:xfrm flipH="1">
            <a:off x="299525" y="1180249"/>
            <a:ext cx="472842" cy="317708"/>
            <a:chOff x="2493575" y="1248525"/>
            <a:chExt cx="386025" cy="259375"/>
          </a:xfrm>
        </p:grpSpPr>
        <p:sp>
          <p:nvSpPr>
            <p:cNvPr id="1692" name="Google Shape;1692;p153"/>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153"/>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4" name="Google Shape;1694;p153"/>
          <p:cNvSpPr/>
          <p:nvPr/>
        </p:nvSpPr>
        <p:spPr>
          <a:xfrm flipH="1">
            <a:off x="8241492" y="944989"/>
            <a:ext cx="365020" cy="235273"/>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695" name="Shape 1695"/>
        <p:cNvGrpSpPr/>
        <p:nvPr/>
      </p:nvGrpSpPr>
      <p:grpSpPr>
        <a:xfrm>
          <a:off x="0" y="0"/>
          <a:ext cx="0" cy="0"/>
          <a:chOff x="0" y="0"/>
          <a:chExt cx="0" cy="0"/>
        </a:xfrm>
      </p:grpSpPr>
      <p:pic>
        <p:nvPicPr>
          <p:cNvPr id="1696" name="Google Shape;1696;p154"/>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697" name="Google Shape;1697;p154"/>
          <p:cNvSpPr txBox="1"/>
          <p:nvPr>
            <p:ph type="title"/>
          </p:nvPr>
        </p:nvSpPr>
        <p:spPr>
          <a:xfrm>
            <a:off x="2391900" y="3400313"/>
            <a:ext cx="4360200" cy="53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2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98" name="Google Shape;1698;p154"/>
          <p:cNvSpPr txBox="1"/>
          <p:nvPr>
            <p:ph idx="1" type="subTitle"/>
          </p:nvPr>
        </p:nvSpPr>
        <p:spPr>
          <a:xfrm>
            <a:off x="1896875" y="1426500"/>
            <a:ext cx="5350200" cy="1791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8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99" name="Google Shape;1699;p154"/>
          <p:cNvSpPr txBox="1"/>
          <p:nvPr>
            <p:ph idx="2" type="subTitle"/>
          </p:nvPr>
        </p:nvSpPr>
        <p:spPr>
          <a:xfrm>
            <a:off x="3511200" y="103450"/>
            <a:ext cx="2121600" cy="40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700" name="Google Shape;1700;p154"/>
          <p:cNvGrpSpPr/>
          <p:nvPr/>
        </p:nvGrpSpPr>
        <p:grpSpPr>
          <a:xfrm>
            <a:off x="0" y="25"/>
            <a:ext cx="9144000" cy="5143500"/>
            <a:chOff x="0" y="25"/>
            <a:chExt cx="9144000" cy="5143500"/>
          </a:xfrm>
        </p:grpSpPr>
        <p:cxnSp>
          <p:nvCxnSpPr>
            <p:cNvPr id="1701" name="Google Shape;1701;p154"/>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1702" name="Google Shape;1702;p154"/>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1703" name="Google Shape;1703;p154"/>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1704" name="Google Shape;1704;p154"/>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_AND_BODY_1">
    <p:spTree>
      <p:nvGrpSpPr>
        <p:cNvPr id="1705" name="Shape 1705"/>
        <p:cNvGrpSpPr/>
        <p:nvPr/>
      </p:nvGrpSpPr>
      <p:grpSpPr>
        <a:xfrm>
          <a:off x="0" y="0"/>
          <a:ext cx="0" cy="0"/>
          <a:chOff x="0" y="0"/>
          <a:chExt cx="0" cy="0"/>
        </a:xfrm>
      </p:grpSpPr>
      <p:pic>
        <p:nvPicPr>
          <p:cNvPr id="1706" name="Google Shape;1706;p155"/>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707" name="Google Shape;1707;p1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708" name="Google Shape;1708;p155"/>
          <p:cNvSpPr txBox="1"/>
          <p:nvPr>
            <p:ph idx="1" type="body"/>
          </p:nvPr>
        </p:nvSpPr>
        <p:spPr>
          <a:xfrm>
            <a:off x="720000" y="1215750"/>
            <a:ext cx="7704000" cy="1351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1600"/>
              </a:spcBef>
              <a:spcAft>
                <a:spcPts val="0"/>
              </a:spcAft>
              <a:buSzPts val="1400"/>
              <a:buChar char="■"/>
              <a:defRPr/>
            </a:lvl3pPr>
            <a:lvl4pPr indent="-317500" lvl="3" marL="1828800" rtl="0">
              <a:lnSpc>
                <a:spcPct val="100000"/>
              </a:lnSpc>
              <a:spcBef>
                <a:spcPts val="1600"/>
              </a:spcBef>
              <a:spcAft>
                <a:spcPts val="0"/>
              </a:spcAft>
              <a:buSzPts val="1400"/>
              <a:buChar char="●"/>
              <a:defRPr/>
            </a:lvl4pPr>
            <a:lvl5pPr indent="-317500" lvl="4" marL="2286000" rtl="0">
              <a:lnSpc>
                <a:spcPct val="100000"/>
              </a:lnSpc>
              <a:spcBef>
                <a:spcPts val="1600"/>
              </a:spcBef>
              <a:spcAft>
                <a:spcPts val="0"/>
              </a:spcAft>
              <a:buSzPts val="1400"/>
              <a:buChar char="○"/>
              <a:defRPr/>
            </a:lvl5pPr>
            <a:lvl6pPr indent="-317500" lvl="5" marL="2743200" rtl="0">
              <a:lnSpc>
                <a:spcPct val="100000"/>
              </a:lnSpc>
              <a:spcBef>
                <a:spcPts val="1600"/>
              </a:spcBef>
              <a:spcAft>
                <a:spcPts val="0"/>
              </a:spcAft>
              <a:buSzPts val="1400"/>
              <a:buChar char="■"/>
              <a:defRPr/>
            </a:lvl6pPr>
            <a:lvl7pPr indent="-317500" lvl="6" marL="3200400" rtl="0">
              <a:lnSpc>
                <a:spcPct val="100000"/>
              </a:lnSpc>
              <a:spcBef>
                <a:spcPts val="1600"/>
              </a:spcBef>
              <a:spcAft>
                <a:spcPts val="0"/>
              </a:spcAft>
              <a:buSzPts val="1400"/>
              <a:buChar char="●"/>
              <a:defRPr/>
            </a:lvl7pPr>
            <a:lvl8pPr indent="-317500" lvl="7" marL="3657600" rtl="0">
              <a:lnSpc>
                <a:spcPct val="100000"/>
              </a:lnSpc>
              <a:spcBef>
                <a:spcPts val="1600"/>
              </a:spcBef>
              <a:spcAft>
                <a:spcPts val="0"/>
              </a:spcAft>
              <a:buSzPts val="1400"/>
              <a:buChar char="○"/>
              <a:defRPr/>
            </a:lvl8pPr>
            <a:lvl9pPr indent="-317500" lvl="8" marL="4114800" rtl="0">
              <a:lnSpc>
                <a:spcPct val="100000"/>
              </a:lnSpc>
              <a:spcBef>
                <a:spcPts val="1600"/>
              </a:spcBef>
              <a:spcAft>
                <a:spcPts val="1600"/>
              </a:spcAft>
              <a:buSzPts val="1400"/>
              <a:buChar char="■"/>
              <a:defRPr/>
            </a:lvl9pPr>
          </a:lstStyle>
          <a:p/>
        </p:txBody>
      </p:sp>
      <p:cxnSp>
        <p:nvCxnSpPr>
          <p:cNvPr id="1709" name="Google Shape;1709;p155"/>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1710" name="Google Shape;1710;p155"/>
          <p:cNvSpPr/>
          <p:nvPr/>
        </p:nvSpPr>
        <p:spPr>
          <a:xfrm flipH="1">
            <a:off x="1455447" y="445014"/>
            <a:ext cx="373543" cy="24076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1" name="Google Shape;1711;p155"/>
          <p:cNvGrpSpPr/>
          <p:nvPr/>
        </p:nvGrpSpPr>
        <p:grpSpPr>
          <a:xfrm flipH="1">
            <a:off x="7446893" y="312302"/>
            <a:ext cx="472842" cy="317708"/>
            <a:chOff x="2493575" y="1248525"/>
            <a:chExt cx="386025" cy="259375"/>
          </a:xfrm>
        </p:grpSpPr>
        <p:sp>
          <p:nvSpPr>
            <p:cNvPr id="1712" name="Google Shape;1712;p155"/>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155"/>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4" name="Google Shape;1714;p155"/>
          <p:cNvGrpSpPr/>
          <p:nvPr/>
        </p:nvGrpSpPr>
        <p:grpSpPr>
          <a:xfrm flipH="1">
            <a:off x="299525" y="903774"/>
            <a:ext cx="472842" cy="317708"/>
            <a:chOff x="2493575" y="1248525"/>
            <a:chExt cx="386025" cy="259375"/>
          </a:xfrm>
        </p:grpSpPr>
        <p:sp>
          <p:nvSpPr>
            <p:cNvPr id="1715" name="Google Shape;1715;p155"/>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155"/>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7" name="Google Shape;1717;p155"/>
          <p:cNvSpPr/>
          <p:nvPr/>
        </p:nvSpPr>
        <p:spPr>
          <a:xfrm flipH="1">
            <a:off x="8241492" y="944989"/>
            <a:ext cx="365020" cy="235273"/>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7" name="Shape 87"/>
        <p:cNvGrpSpPr/>
        <p:nvPr/>
      </p:nvGrpSpPr>
      <p:grpSpPr>
        <a:xfrm>
          <a:off x="0" y="0"/>
          <a:ext cx="0" cy="0"/>
          <a:chOff x="0" y="0"/>
          <a:chExt cx="0" cy="0"/>
        </a:xfrm>
      </p:grpSpPr>
      <p:pic>
        <p:nvPicPr>
          <p:cNvPr id="88" name="Google Shape;88;p17"/>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89" name="Google Shape;89;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90" name="Google Shape;90;p17"/>
          <p:cNvSpPr txBox="1"/>
          <p:nvPr>
            <p:ph idx="1" type="subTitle"/>
          </p:nvPr>
        </p:nvSpPr>
        <p:spPr>
          <a:xfrm>
            <a:off x="4808667" y="3158350"/>
            <a:ext cx="30246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1" name="Google Shape;91;p17"/>
          <p:cNvSpPr txBox="1"/>
          <p:nvPr>
            <p:ph idx="2" type="subTitle"/>
          </p:nvPr>
        </p:nvSpPr>
        <p:spPr>
          <a:xfrm>
            <a:off x="1311061" y="3158350"/>
            <a:ext cx="30237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2" name="Google Shape;92;p17"/>
          <p:cNvSpPr txBox="1"/>
          <p:nvPr>
            <p:ph idx="3" type="subTitle"/>
          </p:nvPr>
        </p:nvSpPr>
        <p:spPr>
          <a:xfrm>
            <a:off x="1311050" y="2646400"/>
            <a:ext cx="3023700" cy="5070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solidFill>
                  <a:schemeClr val="dk2"/>
                </a:solidFill>
                <a:latin typeface="Domine"/>
                <a:ea typeface="Domine"/>
                <a:cs typeface="Domine"/>
                <a:sym typeface="Domine"/>
              </a:defRPr>
            </a:lvl1pPr>
            <a:lvl2pPr lvl="1" rtl="0" algn="ctr">
              <a:spcBef>
                <a:spcPts val="0"/>
              </a:spcBef>
              <a:spcAft>
                <a:spcPts val="0"/>
              </a:spcAft>
              <a:buSzPts val="2000"/>
              <a:buFont typeface="Montserrat"/>
              <a:buNone/>
              <a:defRPr sz="2000">
                <a:latin typeface="Montserrat"/>
                <a:ea typeface="Montserrat"/>
                <a:cs typeface="Montserrat"/>
                <a:sym typeface="Montserrat"/>
              </a:defRPr>
            </a:lvl2pPr>
            <a:lvl3pPr lvl="2" rtl="0" algn="ctr">
              <a:spcBef>
                <a:spcPts val="1600"/>
              </a:spcBef>
              <a:spcAft>
                <a:spcPts val="0"/>
              </a:spcAft>
              <a:buSzPts val="2000"/>
              <a:buFont typeface="Montserrat"/>
              <a:buNone/>
              <a:defRPr sz="2000">
                <a:latin typeface="Montserrat"/>
                <a:ea typeface="Montserrat"/>
                <a:cs typeface="Montserrat"/>
                <a:sym typeface="Montserrat"/>
              </a:defRPr>
            </a:lvl3pPr>
            <a:lvl4pPr lvl="3" rtl="0" algn="ctr">
              <a:spcBef>
                <a:spcPts val="1600"/>
              </a:spcBef>
              <a:spcAft>
                <a:spcPts val="0"/>
              </a:spcAft>
              <a:buSzPts val="2000"/>
              <a:buFont typeface="Montserrat"/>
              <a:buNone/>
              <a:defRPr sz="2000">
                <a:latin typeface="Montserrat"/>
                <a:ea typeface="Montserrat"/>
                <a:cs typeface="Montserrat"/>
                <a:sym typeface="Montserrat"/>
              </a:defRPr>
            </a:lvl4pPr>
            <a:lvl5pPr lvl="4" rtl="0" algn="ctr">
              <a:spcBef>
                <a:spcPts val="1600"/>
              </a:spcBef>
              <a:spcAft>
                <a:spcPts val="0"/>
              </a:spcAft>
              <a:buSzPts val="2000"/>
              <a:buFont typeface="Montserrat"/>
              <a:buNone/>
              <a:defRPr sz="2000">
                <a:latin typeface="Montserrat"/>
                <a:ea typeface="Montserrat"/>
                <a:cs typeface="Montserrat"/>
                <a:sym typeface="Montserrat"/>
              </a:defRPr>
            </a:lvl5pPr>
            <a:lvl6pPr lvl="5" rtl="0" algn="ctr">
              <a:spcBef>
                <a:spcPts val="1600"/>
              </a:spcBef>
              <a:spcAft>
                <a:spcPts val="0"/>
              </a:spcAft>
              <a:buSzPts val="2000"/>
              <a:buFont typeface="Montserrat"/>
              <a:buNone/>
              <a:defRPr sz="2000">
                <a:latin typeface="Montserrat"/>
                <a:ea typeface="Montserrat"/>
                <a:cs typeface="Montserrat"/>
                <a:sym typeface="Montserrat"/>
              </a:defRPr>
            </a:lvl6pPr>
            <a:lvl7pPr lvl="6" rtl="0" algn="ctr">
              <a:spcBef>
                <a:spcPts val="1600"/>
              </a:spcBef>
              <a:spcAft>
                <a:spcPts val="0"/>
              </a:spcAft>
              <a:buSzPts val="2000"/>
              <a:buFont typeface="Montserrat"/>
              <a:buNone/>
              <a:defRPr sz="2000">
                <a:latin typeface="Montserrat"/>
                <a:ea typeface="Montserrat"/>
                <a:cs typeface="Montserrat"/>
                <a:sym typeface="Montserrat"/>
              </a:defRPr>
            </a:lvl7pPr>
            <a:lvl8pPr lvl="7" rtl="0" algn="ctr">
              <a:spcBef>
                <a:spcPts val="1600"/>
              </a:spcBef>
              <a:spcAft>
                <a:spcPts val="0"/>
              </a:spcAft>
              <a:buSzPts val="2000"/>
              <a:buFont typeface="Montserrat"/>
              <a:buNone/>
              <a:defRPr sz="2000">
                <a:latin typeface="Montserrat"/>
                <a:ea typeface="Montserrat"/>
                <a:cs typeface="Montserrat"/>
                <a:sym typeface="Montserrat"/>
              </a:defRPr>
            </a:lvl8pPr>
            <a:lvl9pPr lvl="8" rtl="0" algn="ctr">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93" name="Google Shape;93;p17"/>
          <p:cNvSpPr txBox="1"/>
          <p:nvPr>
            <p:ph idx="4" type="subTitle"/>
          </p:nvPr>
        </p:nvSpPr>
        <p:spPr>
          <a:xfrm>
            <a:off x="4808983" y="2646400"/>
            <a:ext cx="3023700" cy="5070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solidFill>
                  <a:schemeClr val="dk2"/>
                </a:solidFill>
                <a:latin typeface="Domine"/>
                <a:ea typeface="Domine"/>
                <a:cs typeface="Domine"/>
                <a:sym typeface="Domine"/>
              </a:defRPr>
            </a:lvl1pPr>
            <a:lvl2pPr lvl="1" rtl="0" algn="ctr">
              <a:spcBef>
                <a:spcPts val="0"/>
              </a:spcBef>
              <a:spcAft>
                <a:spcPts val="0"/>
              </a:spcAft>
              <a:buSzPts val="2000"/>
              <a:buFont typeface="Montserrat"/>
              <a:buNone/>
              <a:defRPr sz="2000">
                <a:latin typeface="Montserrat"/>
                <a:ea typeface="Montserrat"/>
                <a:cs typeface="Montserrat"/>
                <a:sym typeface="Montserrat"/>
              </a:defRPr>
            </a:lvl2pPr>
            <a:lvl3pPr lvl="2" rtl="0" algn="ctr">
              <a:spcBef>
                <a:spcPts val="1600"/>
              </a:spcBef>
              <a:spcAft>
                <a:spcPts val="0"/>
              </a:spcAft>
              <a:buSzPts val="2000"/>
              <a:buFont typeface="Montserrat"/>
              <a:buNone/>
              <a:defRPr sz="2000">
                <a:latin typeface="Montserrat"/>
                <a:ea typeface="Montserrat"/>
                <a:cs typeface="Montserrat"/>
                <a:sym typeface="Montserrat"/>
              </a:defRPr>
            </a:lvl3pPr>
            <a:lvl4pPr lvl="3" rtl="0" algn="ctr">
              <a:spcBef>
                <a:spcPts val="1600"/>
              </a:spcBef>
              <a:spcAft>
                <a:spcPts val="0"/>
              </a:spcAft>
              <a:buSzPts val="2000"/>
              <a:buFont typeface="Montserrat"/>
              <a:buNone/>
              <a:defRPr sz="2000">
                <a:latin typeface="Montserrat"/>
                <a:ea typeface="Montserrat"/>
                <a:cs typeface="Montserrat"/>
                <a:sym typeface="Montserrat"/>
              </a:defRPr>
            </a:lvl4pPr>
            <a:lvl5pPr lvl="4" rtl="0" algn="ctr">
              <a:spcBef>
                <a:spcPts val="1600"/>
              </a:spcBef>
              <a:spcAft>
                <a:spcPts val="0"/>
              </a:spcAft>
              <a:buSzPts val="2000"/>
              <a:buFont typeface="Montserrat"/>
              <a:buNone/>
              <a:defRPr sz="2000">
                <a:latin typeface="Montserrat"/>
                <a:ea typeface="Montserrat"/>
                <a:cs typeface="Montserrat"/>
                <a:sym typeface="Montserrat"/>
              </a:defRPr>
            </a:lvl5pPr>
            <a:lvl6pPr lvl="5" rtl="0" algn="ctr">
              <a:spcBef>
                <a:spcPts val="1600"/>
              </a:spcBef>
              <a:spcAft>
                <a:spcPts val="0"/>
              </a:spcAft>
              <a:buSzPts val="2000"/>
              <a:buFont typeface="Montserrat"/>
              <a:buNone/>
              <a:defRPr sz="2000">
                <a:latin typeface="Montserrat"/>
                <a:ea typeface="Montserrat"/>
                <a:cs typeface="Montserrat"/>
                <a:sym typeface="Montserrat"/>
              </a:defRPr>
            </a:lvl6pPr>
            <a:lvl7pPr lvl="6" rtl="0" algn="ctr">
              <a:spcBef>
                <a:spcPts val="1600"/>
              </a:spcBef>
              <a:spcAft>
                <a:spcPts val="0"/>
              </a:spcAft>
              <a:buSzPts val="2000"/>
              <a:buFont typeface="Montserrat"/>
              <a:buNone/>
              <a:defRPr sz="2000">
                <a:latin typeface="Montserrat"/>
                <a:ea typeface="Montserrat"/>
                <a:cs typeface="Montserrat"/>
                <a:sym typeface="Montserrat"/>
              </a:defRPr>
            </a:lvl7pPr>
            <a:lvl8pPr lvl="7" rtl="0" algn="ctr">
              <a:spcBef>
                <a:spcPts val="1600"/>
              </a:spcBef>
              <a:spcAft>
                <a:spcPts val="0"/>
              </a:spcAft>
              <a:buSzPts val="2000"/>
              <a:buFont typeface="Montserrat"/>
              <a:buNone/>
              <a:defRPr sz="2000">
                <a:latin typeface="Montserrat"/>
                <a:ea typeface="Montserrat"/>
                <a:cs typeface="Montserrat"/>
                <a:sym typeface="Montserrat"/>
              </a:defRPr>
            </a:lvl8pPr>
            <a:lvl9pPr lvl="8" rtl="0" algn="ctr">
              <a:spcBef>
                <a:spcPts val="1600"/>
              </a:spcBef>
              <a:spcAft>
                <a:spcPts val="1600"/>
              </a:spcAft>
              <a:buSzPts val="2000"/>
              <a:buFont typeface="Montserrat"/>
              <a:buNone/>
              <a:defRPr sz="2000">
                <a:latin typeface="Montserrat"/>
                <a:ea typeface="Montserrat"/>
                <a:cs typeface="Montserrat"/>
                <a:sym typeface="Montserrat"/>
              </a:defRPr>
            </a:lvl9pPr>
          </a:lstStyle>
          <a:p/>
        </p:txBody>
      </p:sp>
      <p:cxnSp>
        <p:nvCxnSpPr>
          <p:cNvPr id="94" name="Google Shape;94;p17"/>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grpSp>
        <p:nvGrpSpPr>
          <p:cNvPr id="95" name="Google Shape;95;p17"/>
          <p:cNvGrpSpPr/>
          <p:nvPr/>
        </p:nvGrpSpPr>
        <p:grpSpPr>
          <a:xfrm>
            <a:off x="7290830" y="336133"/>
            <a:ext cx="474416" cy="305783"/>
            <a:chOff x="1087650" y="1031275"/>
            <a:chExt cx="298000" cy="192075"/>
          </a:xfrm>
        </p:grpSpPr>
        <p:sp>
          <p:nvSpPr>
            <p:cNvPr id="96" name="Google Shape;96;p17"/>
            <p:cNvSpPr/>
            <p:nvPr/>
          </p:nvSpPr>
          <p:spPr>
            <a:xfrm>
              <a:off x="1094350" y="1037650"/>
              <a:ext cx="284275" cy="179975"/>
            </a:xfrm>
            <a:custGeom>
              <a:rect b="b" l="l" r="r" t="t"/>
              <a:pathLst>
                <a:path extrusionOk="0" h="7199" w="11371">
                  <a:moveTo>
                    <a:pt x="5615" y="0"/>
                  </a:moveTo>
                  <a:cubicBezTo>
                    <a:pt x="4518" y="0"/>
                    <a:pt x="3574" y="664"/>
                    <a:pt x="2885" y="1902"/>
                  </a:cubicBezTo>
                  <a:cubicBezTo>
                    <a:pt x="2655" y="2297"/>
                    <a:pt x="2476" y="2603"/>
                    <a:pt x="2106" y="2795"/>
                  </a:cubicBezTo>
                  <a:cubicBezTo>
                    <a:pt x="1979" y="2871"/>
                    <a:pt x="1838" y="2935"/>
                    <a:pt x="1698" y="2999"/>
                  </a:cubicBezTo>
                  <a:cubicBezTo>
                    <a:pt x="1404" y="3114"/>
                    <a:pt x="1124" y="3267"/>
                    <a:pt x="868" y="3458"/>
                  </a:cubicBezTo>
                  <a:cubicBezTo>
                    <a:pt x="256" y="3918"/>
                    <a:pt x="1" y="4734"/>
                    <a:pt x="230" y="5475"/>
                  </a:cubicBezTo>
                  <a:cubicBezTo>
                    <a:pt x="447" y="6074"/>
                    <a:pt x="983" y="6495"/>
                    <a:pt x="1621" y="6559"/>
                  </a:cubicBezTo>
                  <a:lnTo>
                    <a:pt x="1749" y="6559"/>
                  </a:lnTo>
                  <a:cubicBezTo>
                    <a:pt x="2017" y="6546"/>
                    <a:pt x="2272" y="6508"/>
                    <a:pt x="2527" y="6432"/>
                  </a:cubicBezTo>
                  <a:cubicBezTo>
                    <a:pt x="2731" y="6381"/>
                    <a:pt x="2948" y="6342"/>
                    <a:pt x="3178" y="6330"/>
                  </a:cubicBezTo>
                  <a:cubicBezTo>
                    <a:pt x="3255" y="6330"/>
                    <a:pt x="3344" y="6342"/>
                    <a:pt x="3421" y="6355"/>
                  </a:cubicBezTo>
                  <a:cubicBezTo>
                    <a:pt x="3625" y="6432"/>
                    <a:pt x="3803" y="6521"/>
                    <a:pt x="3969" y="6649"/>
                  </a:cubicBezTo>
                  <a:cubicBezTo>
                    <a:pt x="4059" y="6712"/>
                    <a:pt x="4148" y="6763"/>
                    <a:pt x="4224" y="6814"/>
                  </a:cubicBezTo>
                  <a:cubicBezTo>
                    <a:pt x="4652" y="7059"/>
                    <a:pt x="5127" y="7198"/>
                    <a:pt x="5615" y="7198"/>
                  </a:cubicBezTo>
                  <a:cubicBezTo>
                    <a:pt x="5636" y="7198"/>
                    <a:pt x="5658" y="7198"/>
                    <a:pt x="5679" y="7197"/>
                  </a:cubicBezTo>
                  <a:cubicBezTo>
                    <a:pt x="5704" y="7198"/>
                    <a:pt x="5729" y="7198"/>
                    <a:pt x="5754" y="7198"/>
                  </a:cubicBezTo>
                  <a:cubicBezTo>
                    <a:pt x="6174" y="7198"/>
                    <a:pt x="6582" y="7097"/>
                    <a:pt x="6955" y="6917"/>
                  </a:cubicBezTo>
                  <a:cubicBezTo>
                    <a:pt x="7032" y="6878"/>
                    <a:pt x="7096" y="6840"/>
                    <a:pt x="7159" y="6802"/>
                  </a:cubicBezTo>
                  <a:cubicBezTo>
                    <a:pt x="7274" y="6738"/>
                    <a:pt x="7389" y="6674"/>
                    <a:pt x="7504" y="6636"/>
                  </a:cubicBezTo>
                  <a:cubicBezTo>
                    <a:pt x="7642" y="6583"/>
                    <a:pt x="7789" y="6556"/>
                    <a:pt x="7938" y="6556"/>
                  </a:cubicBezTo>
                  <a:cubicBezTo>
                    <a:pt x="7968" y="6556"/>
                    <a:pt x="7997" y="6557"/>
                    <a:pt x="8027" y="6559"/>
                  </a:cubicBezTo>
                  <a:cubicBezTo>
                    <a:pt x="8180" y="6559"/>
                    <a:pt x="8346" y="6572"/>
                    <a:pt x="8525" y="6585"/>
                  </a:cubicBezTo>
                  <a:cubicBezTo>
                    <a:pt x="8703" y="6598"/>
                    <a:pt x="8895" y="6623"/>
                    <a:pt x="9074" y="6623"/>
                  </a:cubicBezTo>
                  <a:cubicBezTo>
                    <a:pt x="9176" y="6623"/>
                    <a:pt x="9278" y="6610"/>
                    <a:pt x="9367" y="6598"/>
                  </a:cubicBezTo>
                  <a:cubicBezTo>
                    <a:pt x="10324" y="6495"/>
                    <a:pt x="11090" y="5755"/>
                    <a:pt x="11230" y="4798"/>
                  </a:cubicBezTo>
                  <a:cubicBezTo>
                    <a:pt x="11370" y="3841"/>
                    <a:pt x="10847" y="2910"/>
                    <a:pt x="9967" y="2527"/>
                  </a:cubicBezTo>
                  <a:cubicBezTo>
                    <a:pt x="9737" y="2438"/>
                    <a:pt x="9507" y="2361"/>
                    <a:pt x="9265" y="2323"/>
                  </a:cubicBezTo>
                  <a:cubicBezTo>
                    <a:pt x="8984" y="2272"/>
                    <a:pt x="8703" y="2170"/>
                    <a:pt x="8448" y="2029"/>
                  </a:cubicBezTo>
                  <a:cubicBezTo>
                    <a:pt x="8193" y="1825"/>
                    <a:pt x="7976" y="1583"/>
                    <a:pt x="7810" y="1289"/>
                  </a:cubicBezTo>
                  <a:cubicBezTo>
                    <a:pt x="7644" y="1021"/>
                    <a:pt x="7453" y="779"/>
                    <a:pt x="7223" y="562"/>
                  </a:cubicBezTo>
                  <a:cubicBezTo>
                    <a:pt x="6891" y="281"/>
                    <a:pt x="6483" y="102"/>
                    <a:pt x="6049" y="39"/>
                  </a:cubicBezTo>
                  <a:cubicBezTo>
                    <a:pt x="5909" y="13"/>
                    <a:pt x="5756" y="0"/>
                    <a:pt x="5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7"/>
            <p:cNvSpPr/>
            <p:nvPr/>
          </p:nvSpPr>
          <p:spPr>
            <a:xfrm>
              <a:off x="1087650" y="1031275"/>
              <a:ext cx="298000" cy="192075"/>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7"/>
          <p:cNvSpPr/>
          <p:nvPr/>
        </p:nvSpPr>
        <p:spPr>
          <a:xfrm>
            <a:off x="8328091" y="892659"/>
            <a:ext cx="600500" cy="403484"/>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7"/>
          <p:cNvGrpSpPr/>
          <p:nvPr/>
        </p:nvGrpSpPr>
        <p:grpSpPr>
          <a:xfrm>
            <a:off x="183679" y="1466009"/>
            <a:ext cx="600500" cy="403484"/>
            <a:chOff x="2493575" y="1248525"/>
            <a:chExt cx="386025" cy="259375"/>
          </a:xfrm>
        </p:grpSpPr>
        <p:sp>
          <p:nvSpPr>
            <p:cNvPr id="100" name="Google Shape;100;p17"/>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7"/>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3_1_1">
    <p:spTree>
      <p:nvGrpSpPr>
        <p:cNvPr id="1718" name="Shape 1718"/>
        <p:cNvGrpSpPr/>
        <p:nvPr/>
      </p:nvGrpSpPr>
      <p:grpSpPr>
        <a:xfrm>
          <a:off x="0" y="0"/>
          <a:ext cx="0" cy="0"/>
          <a:chOff x="0" y="0"/>
          <a:chExt cx="0" cy="0"/>
        </a:xfrm>
      </p:grpSpPr>
      <p:pic>
        <p:nvPicPr>
          <p:cNvPr id="1719" name="Google Shape;1719;p156"/>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720" name="Google Shape;1720;p156"/>
          <p:cNvSpPr txBox="1"/>
          <p:nvPr>
            <p:ph type="title"/>
          </p:nvPr>
        </p:nvSpPr>
        <p:spPr>
          <a:xfrm>
            <a:off x="5277900" y="1412875"/>
            <a:ext cx="3146100" cy="1076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721" name="Google Shape;1721;p156"/>
          <p:cNvSpPr txBox="1"/>
          <p:nvPr>
            <p:ph idx="1" type="subTitle"/>
          </p:nvPr>
        </p:nvSpPr>
        <p:spPr>
          <a:xfrm>
            <a:off x="5277900" y="2593325"/>
            <a:ext cx="3146100" cy="1137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722" name="Google Shape;1722;p156"/>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ONE_COLUMN_TEXT_3">
    <p:spTree>
      <p:nvGrpSpPr>
        <p:cNvPr id="1723" name="Shape 1723"/>
        <p:cNvGrpSpPr/>
        <p:nvPr/>
      </p:nvGrpSpPr>
      <p:grpSpPr>
        <a:xfrm>
          <a:off x="0" y="0"/>
          <a:ext cx="0" cy="0"/>
          <a:chOff x="0" y="0"/>
          <a:chExt cx="0" cy="0"/>
        </a:xfrm>
      </p:grpSpPr>
      <p:pic>
        <p:nvPicPr>
          <p:cNvPr id="1724" name="Google Shape;1724;p157"/>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725" name="Google Shape;1725;p157"/>
          <p:cNvSpPr txBox="1"/>
          <p:nvPr>
            <p:ph type="title"/>
          </p:nvPr>
        </p:nvSpPr>
        <p:spPr>
          <a:xfrm>
            <a:off x="4337100" y="1437488"/>
            <a:ext cx="4086900" cy="745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726" name="Google Shape;1726;p157"/>
          <p:cNvSpPr txBox="1"/>
          <p:nvPr>
            <p:ph idx="1" type="subTitle"/>
          </p:nvPr>
        </p:nvSpPr>
        <p:spPr>
          <a:xfrm>
            <a:off x="4337100" y="2235213"/>
            <a:ext cx="4086900" cy="1458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27" name="Google Shape;1727;p157"/>
          <p:cNvSpPr/>
          <p:nvPr>
            <p:ph idx="2" type="pic"/>
          </p:nvPr>
        </p:nvSpPr>
        <p:spPr>
          <a:xfrm>
            <a:off x="720000" y="978200"/>
            <a:ext cx="3174600" cy="3174600"/>
          </a:xfrm>
          <a:prstGeom prst="rect">
            <a:avLst/>
          </a:prstGeom>
          <a:noFill/>
          <a:ln cap="flat" cmpd="sng" w="19050">
            <a:solidFill>
              <a:srgbClr val="000000"/>
            </a:solidFill>
            <a:prstDash val="solid"/>
            <a:round/>
            <a:headEnd len="sm" w="sm" type="none"/>
            <a:tailEnd len="sm" w="sm" type="none"/>
          </a:ln>
        </p:spPr>
      </p:sp>
      <p:sp>
        <p:nvSpPr>
          <p:cNvPr id="1728" name="Google Shape;1728;p157"/>
          <p:cNvSpPr txBox="1"/>
          <p:nvPr>
            <p:ph idx="3" type="subTitle"/>
          </p:nvPr>
        </p:nvSpPr>
        <p:spPr>
          <a:xfrm>
            <a:off x="6302400" y="103450"/>
            <a:ext cx="2121600" cy="400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None/>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grpSp>
        <p:nvGrpSpPr>
          <p:cNvPr id="1729" name="Google Shape;1729;p157"/>
          <p:cNvGrpSpPr/>
          <p:nvPr/>
        </p:nvGrpSpPr>
        <p:grpSpPr>
          <a:xfrm>
            <a:off x="0" y="25"/>
            <a:ext cx="9144000" cy="5143500"/>
            <a:chOff x="0" y="25"/>
            <a:chExt cx="9144000" cy="5143500"/>
          </a:xfrm>
        </p:grpSpPr>
        <p:cxnSp>
          <p:nvCxnSpPr>
            <p:cNvPr id="1730" name="Google Shape;1730;p157"/>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1731" name="Google Shape;1731;p157"/>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1732" name="Google Shape;1732;p157"/>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1733" name="Google Shape;1733;p157"/>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ONE_COLUMN_TEXT_3_1">
    <p:spTree>
      <p:nvGrpSpPr>
        <p:cNvPr id="1734" name="Shape 1734"/>
        <p:cNvGrpSpPr/>
        <p:nvPr/>
      </p:nvGrpSpPr>
      <p:grpSpPr>
        <a:xfrm>
          <a:off x="0" y="0"/>
          <a:ext cx="0" cy="0"/>
          <a:chOff x="0" y="0"/>
          <a:chExt cx="0" cy="0"/>
        </a:xfrm>
      </p:grpSpPr>
      <p:pic>
        <p:nvPicPr>
          <p:cNvPr id="1735" name="Google Shape;1735;p158"/>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736" name="Google Shape;1736;p158"/>
          <p:cNvSpPr txBox="1"/>
          <p:nvPr>
            <p:ph type="title"/>
          </p:nvPr>
        </p:nvSpPr>
        <p:spPr>
          <a:xfrm>
            <a:off x="720000" y="1503325"/>
            <a:ext cx="3755700" cy="6795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737" name="Google Shape;1737;p158"/>
          <p:cNvSpPr txBox="1"/>
          <p:nvPr>
            <p:ph idx="1" type="subTitle"/>
          </p:nvPr>
        </p:nvSpPr>
        <p:spPr>
          <a:xfrm>
            <a:off x="720000" y="2235224"/>
            <a:ext cx="3755700" cy="13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38" name="Google Shape;1738;p158"/>
          <p:cNvSpPr txBox="1"/>
          <p:nvPr>
            <p:ph idx="2" type="subTitle"/>
          </p:nvPr>
        </p:nvSpPr>
        <p:spPr>
          <a:xfrm>
            <a:off x="720000" y="103450"/>
            <a:ext cx="2121600" cy="4002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739" name="Google Shape;1739;p158"/>
          <p:cNvGrpSpPr/>
          <p:nvPr/>
        </p:nvGrpSpPr>
        <p:grpSpPr>
          <a:xfrm>
            <a:off x="0" y="25"/>
            <a:ext cx="9144000" cy="5143500"/>
            <a:chOff x="0" y="25"/>
            <a:chExt cx="9144000" cy="5143500"/>
          </a:xfrm>
        </p:grpSpPr>
        <p:cxnSp>
          <p:nvCxnSpPr>
            <p:cNvPr id="1740" name="Google Shape;1740;p158"/>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1741" name="Google Shape;1741;p158"/>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1742" name="Google Shape;1742;p158"/>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1743" name="Google Shape;1743;p158"/>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ONE_COLUMN_TEXT_4">
    <p:spTree>
      <p:nvGrpSpPr>
        <p:cNvPr id="1744" name="Shape 1744"/>
        <p:cNvGrpSpPr/>
        <p:nvPr/>
      </p:nvGrpSpPr>
      <p:grpSpPr>
        <a:xfrm>
          <a:off x="0" y="0"/>
          <a:ext cx="0" cy="0"/>
          <a:chOff x="0" y="0"/>
          <a:chExt cx="0" cy="0"/>
        </a:xfrm>
      </p:grpSpPr>
      <p:pic>
        <p:nvPicPr>
          <p:cNvPr id="1745" name="Google Shape;1745;p159"/>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746" name="Google Shape;1746;p159"/>
          <p:cNvSpPr txBox="1"/>
          <p:nvPr>
            <p:ph idx="1" type="body"/>
          </p:nvPr>
        </p:nvSpPr>
        <p:spPr>
          <a:xfrm>
            <a:off x="720000" y="1584150"/>
            <a:ext cx="3793500" cy="2280000"/>
          </a:xfrm>
          <a:prstGeom prst="rect">
            <a:avLst/>
          </a:prstGeom>
        </p:spPr>
        <p:txBody>
          <a:bodyPr anchorCtr="0" anchor="t" bIns="91425" lIns="91425" spcFirstLastPara="1" rIns="91425" wrap="square" tIns="91425">
            <a:noAutofit/>
          </a:bodyPr>
          <a:lstStyle>
            <a:lvl1pPr indent="-323850" lvl="0" marL="457200" rtl="0">
              <a:lnSpc>
                <a:spcPct val="100000"/>
              </a:lnSpc>
              <a:spcBef>
                <a:spcPts val="0"/>
              </a:spcBef>
              <a:spcAft>
                <a:spcPts val="0"/>
              </a:spcAft>
              <a:buClr>
                <a:srgbClr val="D1B4E5"/>
              </a:buClr>
              <a:buSzPts val="1500"/>
              <a:buFont typeface="Barlow"/>
              <a:buAutoNum type="arabicPeriod"/>
              <a:defRPr/>
            </a:lvl1pPr>
            <a:lvl2pPr indent="-317500" lvl="1" marL="914400" rtl="0">
              <a:lnSpc>
                <a:spcPct val="115000"/>
              </a:lnSpc>
              <a:spcBef>
                <a:spcPts val="0"/>
              </a:spcBef>
              <a:spcAft>
                <a:spcPts val="0"/>
              </a:spcAft>
              <a:buClr>
                <a:srgbClr val="000000"/>
              </a:buClr>
              <a:buSzPts val="1400"/>
              <a:buFont typeface="Arimo"/>
              <a:buAutoNum type="alphaLcPeriod"/>
              <a:defRPr/>
            </a:lvl2pPr>
            <a:lvl3pPr indent="-317500" lvl="2" marL="1371600" rtl="0">
              <a:lnSpc>
                <a:spcPct val="115000"/>
              </a:lnSpc>
              <a:spcBef>
                <a:spcPts val="1600"/>
              </a:spcBef>
              <a:spcAft>
                <a:spcPts val="0"/>
              </a:spcAft>
              <a:buClr>
                <a:srgbClr val="000000"/>
              </a:buClr>
              <a:buSzPts val="1400"/>
              <a:buFont typeface="Arimo"/>
              <a:buAutoNum type="romanLcPeriod"/>
              <a:defRPr/>
            </a:lvl3pPr>
            <a:lvl4pPr indent="-317500" lvl="3" marL="1828800" rtl="0">
              <a:lnSpc>
                <a:spcPct val="115000"/>
              </a:lnSpc>
              <a:spcBef>
                <a:spcPts val="1600"/>
              </a:spcBef>
              <a:spcAft>
                <a:spcPts val="0"/>
              </a:spcAft>
              <a:buClr>
                <a:srgbClr val="000000"/>
              </a:buClr>
              <a:buSzPts val="1400"/>
              <a:buFont typeface="Arimo"/>
              <a:buAutoNum type="arabicPeriod"/>
              <a:defRPr/>
            </a:lvl4pPr>
            <a:lvl5pPr indent="-317500" lvl="4" marL="2286000" rtl="0">
              <a:lnSpc>
                <a:spcPct val="115000"/>
              </a:lnSpc>
              <a:spcBef>
                <a:spcPts val="1600"/>
              </a:spcBef>
              <a:spcAft>
                <a:spcPts val="0"/>
              </a:spcAft>
              <a:buClr>
                <a:srgbClr val="000000"/>
              </a:buClr>
              <a:buSzPts val="1400"/>
              <a:buFont typeface="Arimo"/>
              <a:buAutoNum type="alphaLcPeriod"/>
              <a:defRPr/>
            </a:lvl5pPr>
            <a:lvl6pPr indent="-317500" lvl="5" marL="2743200" rtl="0">
              <a:lnSpc>
                <a:spcPct val="115000"/>
              </a:lnSpc>
              <a:spcBef>
                <a:spcPts val="1600"/>
              </a:spcBef>
              <a:spcAft>
                <a:spcPts val="0"/>
              </a:spcAft>
              <a:buClr>
                <a:srgbClr val="000000"/>
              </a:buClr>
              <a:buSzPts val="1400"/>
              <a:buFont typeface="Arimo"/>
              <a:buAutoNum type="romanLcPeriod"/>
              <a:defRPr/>
            </a:lvl6pPr>
            <a:lvl7pPr indent="-317500" lvl="6" marL="3200400" rtl="0">
              <a:lnSpc>
                <a:spcPct val="115000"/>
              </a:lnSpc>
              <a:spcBef>
                <a:spcPts val="1600"/>
              </a:spcBef>
              <a:spcAft>
                <a:spcPts val="0"/>
              </a:spcAft>
              <a:buClr>
                <a:srgbClr val="000000"/>
              </a:buClr>
              <a:buSzPts val="1400"/>
              <a:buFont typeface="Arimo"/>
              <a:buAutoNum type="arabicPeriod"/>
              <a:defRPr/>
            </a:lvl7pPr>
            <a:lvl8pPr indent="-317500" lvl="7" marL="3657600" rtl="0">
              <a:lnSpc>
                <a:spcPct val="115000"/>
              </a:lnSpc>
              <a:spcBef>
                <a:spcPts val="1600"/>
              </a:spcBef>
              <a:spcAft>
                <a:spcPts val="0"/>
              </a:spcAft>
              <a:buClr>
                <a:srgbClr val="000000"/>
              </a:buClr>
              <a:buSzPts val="1400"/>
              <a:buFont typeface="Arimo"/>
              <a:buAutoNum type="alphaLcPeriod"/>
              <a:defRPr/>
            </a:lvl8pPr>
            <a:lvl9pPr indent="-317500" lvl="8" marL="4114800" rtl="0">
              <a:lnSpc>
                <a:spcPct val="115000"/>
              </a:lnSpc>
              <a:spcBef>
                <a:spcPts val="1600"/>
              </a:spcBef>
              <a:spcAft>
                <a:spcPts val="1600"/>
              </a:spcAft>
              <a:buClr>
                <a:srgbClr val="000000"/>
              </a:buClr>
              <a:buSzPts val="1400"/>
              <a:buFont typeface="Arimo"/>
              <a:buAutoNum type="romanLcPeriod"/>
              <a:defRPr/>
            </a:lvl9pPr>
          </a:lstStyle>
          <a:p/>
        </p:txBody>
      </p:sp>
      <p:sp>
        <p:nvSpPr>
          <p:cNvPr id="1747" name="Google Shape;1747;p159"/>
          <p:cNvSpPr txBox="1"/>
          <p:nvPr>
            <p:ph type="title"/>
          </p:nvPr>
        </p:nvSpPr>
        <p:spPr>
          <a:xfrm>
            <a:off x="720000" y="443403"/>
            <a:ext cx="5845500" cy="6942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748" name="Google Shape;1748;p159"/>
          <p:cNvSpPr/>
          <p:nvPr>
            <p:ph idx="2" type="pic"/>
          </p:nvPr>
        </p:nvSpPr>
        <p:spPr>
          <a:xfrm>
            <a:off x="5249400" y="1542000"/>
            <a:ext cx="2610900" cy="2610900"/>
          </a:xfrm>
          <a:prstGeom prst="rect">
            <a:avLst/>
          </a:prstGeom>
          <a:noFill/>
          <a:ln cap="sq" cmpd="sng" w="19050">
            <a:solidFill>
              <a:schemeClr val="dk1"/>
            </a:solidFill>
            <a:prstDash val="solid"/>
            <a:round/>
            <a:headEnd len="sm" w="sm" type="none"/>
            <a:tailEnd len="sm" w="sm" type="none"/>
          </a:ln>
        </p:spPr>
      </p:sp>
      <p:cxnSp>
        <p:nvCxnSpPr>
          <p:cNvPr id="1749" name="Google Shape;1749;p159"/>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1750" name="Google Shape;1750;p159"/>
          <p:cNvSpPr/>
          <p:nvPr/>
        </p:nvSpPr>
        <p:spPr>
          <a:xfrm>
            <a:off x="6632470" y="271005"/>
            <a:ext cx="408469" cy="263277"/>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1" name="Google Shape;1751;p159"/>
          <p:cNvGrpSpPr/>
          <p:nvPr/>
        </p:nvGrpSpPr>
        <p:grpSpPr>
          <a:xfrm>
            <a:off x="8538621" y="623706"/>
            <a:ext cx="418034" cy="630656"/>
            <a:chOff x="8538621" y="623706"/>
            <a:chExt cx="418034" cy="630656"/>
          </a:xfrm>
        </p:grpSpPr>
        <p:grpSp>
          <p:nvGrpSpPr>
            <p:cNvPr id="1752" name="Google Shape;1752;p159"/>
            <p:cNvGrpSpPr/>
            <p:nvPr/>
          </p:nvGrpSpPr>
          <p:grpSpPr>
            <a:xfrm>
              <a:off x="8609803" y="767216"/>
              <a:ext cx="239221" cy="487147"/>
              <a:chOff x="1925725" y="1035100"/>
              <a:chExt cx="174525" cy="355400"/>
            </a:xfrm>
          </p:grpSpPr>
          <p:sp>
            <p:nvSpPr>
              <p:cNvPr id="1753" name="Google Shape;1753;p159"/>
              <p:cNvSpPr/>
              <p:nvPr/>
            </p:nvSpPr>
            <p:spPr>
              <a:xfrm>
                <a:off x="1932400" y="1041150"/>
                <a:ext cx="163375" cy="343300"/>
              </a:xfrm>
              <a:custGeom>
                <a:rect b="b" l="l" r="r" t="t"/>
                <a:pathLst>
                  <a:path extrusionOk="0" h="13732" w="6535">
                    <a:moveTo>
                      <a:pt x="3829" y="1"/>
                    </a:moveTo>
                    <a:cubicBezTo>
                      <a:pt x="3740" y="1"/>
                      <a:pt x="3651" y="52"/>
                      <a:pt x="3612" y="141"/>
                    </a:cubicBezTo>
                    <a:lnTo>
                      <a:pt x="690" y="6700"/>
                    </a:lnTo>
                    <a:cubicBezTo>
                      <a:pt x="614" y="6866"/>
                      <a:pt x="728" y="7044"/>
                      <a:pt x="907" y="7044"/>
                    </a:cubicBezTo>
                    <a:lnTo>
                      <a:pt x="2400" y="7044"/>
                    </a:lnTo>
                    <a:lnTo>
                      <a:pt x="52" y="13412"/>
                    </a:lnTo>
                    <a:cubicBezTo>
                      <a:pt x="1" y="13527"/>
                      <a:pt x="52" y="13655"/>
                      <a:pt x="167" y="13718"/>
                    </a:cubicBezTo>
                    <a:cubicBezTo>
                      <a:pt x="205" y="13731"/>
                      <a:pt x="231" y="13731"/>
                      <a:pt x="269" y="13731"/>
                    </a:cubicBezTo>
                    <a:cubicBezTo>
                      <a:pt x="358" y="13731"/>
                      <a:pt x="435" y="13693"/>
                      <a:pt x="473" y="13616"/>
                    </a:cubicBezTo>
                    <a:lnTo>
                      <a:pt x="5667" y="4773"/>
                    </a:lnTo>
                    <a:cubicBezTo>
                      <a:pt x="5756" y="4620"/>
                      <a:pt x="5641" y="4416"/>
                      <a:pt x="5463" y="4416"/>
                    </a:cubicBezTo>
                    <a:lnTo>
                      <a:pt x="4289" y="4416"/>
                    </a:lnTo>
                    <a:lnTo>
                      <a:pt x="6458" y="358"/>
                    </a:lnTo>
                    <a:cubicBezTo>
                      <a:pt x="6534" y="192"/>
                      <a:pt x="6420" y="1"/>
                      <a:pt x="62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159"/>
              <p:cNvSpPr/>
              <p:nvPr/>
            </p:nvSpPr>
            <p:spPr>
              <a:xfrm>
                <a:off x="1925725" y="1035100"/>
                <a:ext cx="174525" cy="355400"/>
              </a:xfrm>
              <a:custGeom>
                <a:rect b="b" l="l" r="r" t="t"/>
                <a:pathLst>
                  <a:path extrusionOk="0" h="14216" w="6981">
                    <a:moveTo>
                      <a:pt x="6508" y="472"/>
                    </a:moveTo>
                    <a:lnTo>
                      <a:pt x="6508" y="485"/>
                    </a:lnTo>
                    <a:lnTo>
                      <a:pt x="4160" y="4900"/>
                    </a:lnTo>
                    <a:lnTo>
                      <a:pt x="5730" y="4900"/>
                    </a:lnTo>
                    <a:lnTo>
                      <a:pt x="536" y="13743"/>
                    </a:lnTo>
                    <a:lnTo>
                      <a:pt x="2999" y="7044"/>
                    </a:lnTo>
                    <a:lnTo>
                      <a:pt x="1174" y="7044"/>
                    </a:lnTo>
                    <a:lnTo>
                      <a:pt x="4096" y="472"/>
                    </a:lnTo>
                    <a:close/>
                    <a:moveTo>
                      <a:pt x="4096" y="0"/>
                    </a:moveTo>
                    <a:cubicBezTo>
                      <a:pt x="3918" y="0"/>
                      <a:pt x="3739" y="115"/>
                      <a:pt x="3662" y="281"/>
                    </a:cubicBezTo>
                    <a:lnTo>
                      <a:pt x="740" y="6840"/>
                    </a:lnTo>
                    <a:cubicBezTo>
                      <a:pt x="600" y="7159"/>
                      <a:pt x="829" y="7516"/>
                      <a:pt x="1174" y="7516"/>
                    </a:cubicBezTo>
                    <a:lnTo>
                      <a:pt x="2322" y="7516"/>
                    </a:lnTo>
                    <a:lnTo>
                      <a:pt x="89" y="13565"/>
                    </a:lnTo>
                    <a:cubicBezTo>
                      <a:pt x="0" y="13794"/>
                      <a:pt x="102" y="14062"/>
                      <a:pt x="332" y="14164"/>
                    </a:cubicBezTo>
                    <a:cubicBezTo>
                      <a:pt x="396" y="14190"/>
                      <a:pt x="459" y="14216"/>
                      <a:pt x="536" y="14216"/>
                    </a:cubicBezTo>
                    <a:cubicBezTo>
                      <a:pt x="702" y="14216"/>
                      <a:pt x="868" y="14113"/>
                      <a:pt x="944" y="13973"/>
                    </a:cubicBezTo>
                    <a:lnTo>
                      <a:pt x="6125" y="5143"/>
                    </a:lnTo>
                    <a:cubicBezTo>
                      <a:pt x="6317" y="4811"/>
                      <a:pt x="6087" y="4415"/>
                      <a:pt x="5717" y="4415"/>
                    </a:cubicBezTo>
                    <a:lnTo>
                      <a:pt x="4951" y="4415"/>
                    </a:lnTo>
                    <a:lnTo>
                      <a:pt x="6916" y="715"/>
                    </a:lnTo>
                    <a:cubicBezTo>
                      <a:pt x="6955" y="638"/>
                      <a:pt x="6980" y="562"/>
                      <a:pt x="6980" y="472"/>
                    </a:cubicBezTo>
                    <a:cubicBezTo>
                      <a:pt x="6980" y="217"/>
                      <a:pt x="6763" y="0"/>
                      <a:pt x="65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5" name="Google Shape;1755;p159"/>
            <p:cNvGrpSpPr/>
            <p:nvPr/>
          </p:nvGrpSpPr>
          <p:grpSpPr>
            <a:xfrm>
              <a:off x="8538621" y="623706"/>
              <a:ext cx="418034" cy="269443"/>
              <a:chOff x="1087650" y="1031275"/>
              <a:chExt cx="298000" cy="192075"/>
            </a:xfrm>
          </p:grpSpPr>
          <p:sp>
            <p:nvSpPr>
              <p:cNvPr id="1756" name="Google Shape;1756;p159"/>
              <p:cNvSpPr/>
              <p:nvPr/>
            </p:nvSpPr>
            <p:spPr>
              <a:xfrm>
                <a:off x="1094350" y="1037650"/>
                <a:ext cx="284275" cy="179975"/>
              </a:xfrm>
              <a:custGeom>
                <a:rect b="b" l="l" r="r" t="t"/>
                <a:pathLst>
                  <a:path extrusionOk="0" h="7199" w="11371">
                    <a:moveTo>
                      <a:pt x="5615" y="0"/>
                    </a:moveTo>
                    <a:cubicBezTo>
                      <a:pt x="4518" y="0"/>
                      <a:pt x="3574" y="664"/>
                      <a:pt x="2885" y="1902"/>
                    </a:cubicBezTo>
                    <a:cubicBezTo>
                      <a:pt x="2655" y="2297"/>
                      <a:pt x="2476" y="2603"/>
                      <a:pt x="2106" y="2795"/>
                    </a:cubicBezTo>
                    <a:cubicBezTo>
                      <a:pt x="1979" y="2871"/>
                      <a:pt x="1838" y="2935"/>
                      <a:pt x="1698" y="2999"/>
                    </a:cubicBezTo>
                    <a:cubicBezTo>
                      <a:pt x="1404" y="3114"/>
                      <a:pt x="1124" y="3267"/>
                      <a:pt x="868" y="3458"/>
                    </a:cubicBezTo>
                    <a:cubicBezTo>
                      <a:pt x="256" y="3918"/>
                      <a:pt x="1" y="4734"/>
                      <a:pt x="230" y="5475"/>
                    </a:cubicBezTo>
                    <a:cubicBezTo>
                      <a:pt x="447" y="6074"/>
                      <a:pt x="983" y="6495"/>
                      <a:pt x="1621" y="6559"/>
                    </a:cubicBezTo>
                    <a:lnTo>
                      <a:pt x="1749" y="6559"/>
                    </a:lnTo>
                    <a:cubicBezTo>
                      <a:pt x="2017" y="6546"/>
                      <a:pt x="2272" y="6508"/>
                      <a:pt x="2527" y="6432"/>
                    </a:cubicBezTo>
                    <a:cubicBezTo>
                      <a:pt x="2731" y="6381"/>
                      <a:pt x="2948" y="6342"/>
                      <a:pt x="3178" y="6330"/>
                    </a:cubicBezTo>
                    <a:cubicBezTo>
                      <a:pt x="3255" y="6330"/>
                      <a:pt x="3344" y="6342"/>
                      <a:pt x="3421" y="6355"/>
                    </a:cubicBezTo>
                    <a:cubicBezTo>
                      <a:pt x="3625" y="6432"/>
                      <a:pt x="3803" y="6521"/>
                      <a:pt x="3969" y="6649"/>
                    </a:cubicBezTo>
                    <a:cubicBezTo>
                      <a:pt x="4059" y="6712"/>
                      <a:pt x="4148" y="6763"/>
                      <a:pt x="4224" y="6814"/>
                    </a:cubicBezTo>
                    <a:cubicBezTo>
                      <a:pt x="4652" y="7059"/>
                      <a:pt x="5127" y="7198"/>
                      <a:pt x="5615" y="7198"/>
                    </a:cubicBezTo>
                    <a:cubicBezTo>
                      <a:pt x="5636" y="7198"/>
                      <a:pt x="5658" y="7198"/>
                      <a:pt x="5679" y="7197"/>
                    </a:cubicBezTo>
                    <a:cubicBezTo>
                      <a:pt x="5704" y="7198"/>
                      <a:pt x="5729" y="7198"/>
                      <a:pt x="5754" y="7198"/>
                    </a:cubicBezTo>
                    <a:cubicBezTo>
                      <a:pt x="6174" y="7198"/>
                      <a:pt x="6582" y="7097"/>
                      <a:pt x="6955" y="6917"/>
                    </a:cubicBezTo>
                    <a:cubicBezTo>
                      <a:pt x="7032" y="6878"/>
                      <a:pt x="7096" y="6840"/>
                      <a:pt x="7159" y="6802"/>
                    </a:cubicBezTo>
                    <a:cubicBezTo>
                      <a:pt x="7274" y="6738"/>
                      <a:pt x="7389" y="6674"/>
                      <a:pt x="7504" y="6636"/>
                    </a:cubicBezTo>
                    <a:cubicBezTo>
                      <a:pt x="7642" y="6583"/>
                      <a:pt x="7789" y="6556"/>
                      <a:pt x="7938" y="6556"/>
                    </a:cubicBezTo>
                    <a:cubicBezTo>
                      <a:pt x="7968" y="6556"/>
                      <a:pt x="7997" y="6557"/>
                      <a:pt x="8027" y="6559"/>
                    </a:cubicBezTo>
                    <a:cubicBezTo>
                      <a:pt x="8180" y="6559"/>
                      <a:pt x="8346" y="6572"/>
                      <a:pt x="8525" y="6585"/>
                    </a:cubicBezTo>
                    <a:cubicBezTo>
                      <a:pt x="8703" y="6598"/>
                      <a:pt x="8895" y="6623"/>
                      <a:pt x="9074" y="6623"/>
                    </a:cubicBezTo>
                    <a:cubicBezTo>
                      <a:pt x="9176" y="6623"/>
                      <a:pt x="9278" y="6610"/>
                      <a:pt x="9367" y="6598"/>
                    </a:cubicBezTo>
                    <a:cubicBezTo>
                      <a:pt x="10324" y="6495"/>
                      <a:pt x="11090" y="5755"/>
                      <a:pt x="11230" y="4798"/>
                    </a:cubicBezTo>
                    <a:cubicBezTo>
                      <a:pt x="11370" y="3841"/>
                      <a:pt x="10847" y="2910"/>
                      <a:pt x="9967" y="2527"/>
                    </a:cubicBezTo>
                    <a:cubicBezTo>
                      <a:pt x="9737" y="2438"/>
                      <a:pt x="9507" y="2361"/>
                      <a:pt x="9265" y="2323"/>
                    </a:cubicBezTo>
                    <a:cubicBezTo>
                      <a:pt x="8984" y="2272"/>
                      <a:pt x="8703" y="2170"/>
                      <a:pt x="8448" y="2029"/>
                    </a:cubicBezTo>
                    <a:cubicBezTo>
                      <a:pt x="8193" y="1825"/>
                      <a:pt x="7976" y="1583"/>
                      <a:pt x="7810" y="1289"/>
                    </a:cubicBezTo>
                    <a:cubicBezTo>
                      <a:pt x="7644" y="1021"/>
                      <a:pt x="7453" y="779"/>
                      <a:pt x="7223" y="562"/>
                    </a:cubicBezTo>
                    <a:cubicBezTo>
                      <a:pt x="6891" y="281"/>
                      <a:pt x="6483" y="102"/>
                      <a:pt x="6049" y="39"/>
                    </a:cubicBezTo>
                    <a:cubicBezTo>
                      <a:pt x="5909" y="13"/>
                      <a:pt x="5756" y="0"/>
                      <a:pt x="5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159"/>
              <p:cNvSpPr/>
              <p:nvPr/>
            </p:nvSpPr>
            <p:spPr>
              <a:xfrm>
                <a:off x="1087650" y="1031275"/>
                <a:ext cx="298000" cy="192075"/>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_1">
    <p:spTree>
      <p:nvGrpSpPr>
        <p:cNvPr id="1758" name="Shape 1758"/>
        <p:cNvGrpSpPr/>
        <p:nvPr/>
      </p:nvGrpSpPr>
      <p:grpSpPr>
        <a:xfrm>
          <a:off x="0" y="0"/>
          <a:ext cx="0" cy="0"/>
          <a:chOff x="0" y="0"/>
          <a:chExt cx="0" cy="0"/>
        </a:xfrm>
      </p:grpSpPr>
      <p:pic>
        <p:nvPicPr>
          <p:cNvPr id="1759" name="Google Shape;1759;p160"/>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760" name="Google Shape;1760;p160"/>
          <p:cNvSpPr txBox="1"/>
          <p:nvPr>
            <p:ph idx="1" type="subTitle"/>
          </p:nvPr>
        </p:nvSpPr>
        <p:spPr>
          <a:xfrm>
            <a:off x="1181425" y="3149925"/>
            <a:ext cx="2907600" cy="46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sz="2200">
                <a:solidFill>
                  <a:schemeClr val="dk2"/>
                </a:solidFill>
                <a:latin typeface="Domine"/>
                <a:ea typeface="Domine"/>
                <a:cs typeface="Domine"/>
                <a:sym typeface="Domi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761" name="Google Shape;1761;p160"/>
          <p:cNvSpPr txBox="1"/>
          <p:nvPr>
            <p:ph idx="2" type="subTitle"/>
          </p:nvPr>
        </p:nvSpPr>
        <p:spPr>
          <a:xfrm>
            <a:off x="4836300" y="3149925"/>
            <a:ext cx="2907600" cy="46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sz="2200">
                <a:solidFill>
                  <a:schemeClr val="dk2"/>
                </a:solidFill>
                <a:latin typeface="Domine"/>
                <a:ea typeface="Domine"/>
                <a:cs typeface="Domine"/>
                <a:sym typeface="Domi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762" name="Google Shape;1762;p160"/>
          <p:cNvSpPr txBox="1"/>
          <p:nvPr>
            <p:ph idx="3" type="subTitle"/>
          </p:nvPr>
        </p:nvSpPr>
        <p:spPr>
          <a:xfrm>
            <a:off x="1181425" y="3594525"/>
            <a:ext cx="2907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63" name="Google Shape;1763;p160"/>
          <p:cNvSpPr txBox="1"/>
          <p:nvPr>
            <p:ph idx="4" type="subTitle"/>
          </p:nvPr>
        </p:nvSpPr>
        <p:spPr>
          <a:xfrm>
            <a:off x="4836300" y="3594525"/>
            <a:ext cx="2907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64" name="Google Shape;1764;p16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cxnSp>
        <p:nvCxnSpPr>
          <p:cNvPr id="1765" name="Google Shape;1765;p160"/>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grpSp>
        <p:nvGrpSpPr>
          <p:cNvPr id="1766" name="Google Shape;1766;p160"/>
          <p:cNvGrpSpPr/>
          <p:nvPr/>
        </p:nvGrpSpPr>
        <p:grpSpPr>
          <a:xfrm>
            <a:off x="8219767" y="3409470"/>
            <a:ext cx="408469" cy="263277"/>
            <a:chOff x="1087650" y="1031275"/>
            <a:chExt cx="298000" cy="192075"/>
          </a:xfrm>
        </p:grpSpPr>
        <p:sp>
          <p:nvSpPr>
            <p:cNvPr id="1767" name="Google Shape;1767;p160"/>
            <p:cNvSpPr/>
            <p:nvPr/>
          </p:nvSpPr>
          <p:spPr>
            <a:xfrm>
              <a:off x="1094350" y="1037650"/>
              <a:ext cx="284275" cy="179975"/>
            </a:xfrm>
            <a:custGeom>
              <a:rect b="b" l="l" r="r" t="t"/>
              <a:pathLst>
                <a:path extrusionOk="0" h="7199" w="11371">
                  <a:moveTo>
                    <a:pt x="5615" y="0"/>
                  </a:moveTo>
                  <a:cubicBezTo>
                    <a:pt x="4518" y="0"/>
                    <a:pt x="3574" y="664"/>
                    <a:pt x="2885" y="1902"/>
                  </a:cubicBezTo>
                  <a:cubicBezTo>
                    <a:pt x="2655" y="2297"/>
                    <a:pt x="2476" y="2603"/>
                    <a:pt x="2106" y="2795"/>
                  </a:cubicBezTo>
                  <a:cubicBezTo>
                    <a:pt x="1979" y="2871"/>
                    <a:pt x="1838" y="2935"/>
                    <a:pt x="1698" y="2999"/>
                  </a:cubicBezTo>
                  <a:cubicBezTo>
                    <a:pt x="1404" y="3114"/>
                    <a:pt x="1124" y="3267"/>
                    <a:pt x="868" y="3458"/>
                  </a:cubicBezTo>
                  <a:cubicBezTo>
                    <a:pt x="256" y="3918"/>
                    <a:pt x="1" y="4734"/>
                    <a:pt x="230" y="5475"/>
                  </a:cubicBezTo>
                  <a:cubicBezTo>
                    <a:pt x="447" y="6074"/>
                    <a:pt x="983" y="6495"/>
                    <a:pt x="1621" y="6559"/>
                  </a:cubicBezTo>
                  <a:lnTo>
                    <a:pt x="1749" y="6559"/>
                  </a:lnTo>
                  <a:cubicBezTo>
                    <a:pt x="2017" y="6546"/>
                    <a:pt x="2272" y="6508"/>
                    <a:pt x="2527" y="6432"/>
                  </a:cubicBezTo>
                  <a:cubicBezTo>
                    <a:pt x="2731" y="6381"/>
                    <a:pt x="2948" y="6342"/>
                    <a:pt x="3178" y="6330"/>
                  </a:cubicBezTo>
                  <a:cubicBezTo>
                    <a:pt x="3255" y="6330"/>
                    <a:pt x="3344" y="6342"/>
                    <a:pt x="3421" y="6355"/>
                  </a:cubicBezTo>
                  <a:cubicBezTo>
                    <a:pt x="3625" y="6432"/>
                    <a:pt x="3803" y="6521"/>
                    <a:pt x="3969" y="6649"/>
                  </a:cubicBezTo>
                  <a:cubicBezTo>
                    <a:pt x="4059" y="6712"/>
                    <a:pt x="4148" y="6763"/>
                    <a:pt x="4224" y="6814"/>
                  </a:cubicBezTo>
                  <a:cubicBezTo>
                    <a:pt x="4652" y="7059"/>
                    <a:pt x="5127" y="7198"/>
                    <a:pt x="5615" y="7198"/>
                  </a:cubicBezTo>
                  <a:cubicBezTo>
                    <a:pt x="5636" y="7198"/>
                    <a:pt x="5658" y="7198"/>
                    <a:pt x="5679" y="7197"/>
                  </a:cubicBezTo>
                  <a:cubicBezTo>
                    <a:pt x="5704" y="7198"/>
                    <a:pt x="5729" y="7198"/>
                    <a:pt x="5754" y="7198"/>
                  </a:cubicBezTo>
                  <a:cubicBezTo>
                    <a:pt x="6174" y="7198"/>
                    <a:pt x="6582" y="7097"/>
                    <a:pt x="6955" y="6917"/>
                  </a:cubicBezTo>
                  <a:cubicBezTo>
                    <a:pt x="7032" y="6878"/>
                    <a:pt x="7096" y="6840"/>
                    <a:pt x="7159" y="6802"/>
                  </a:cubicBezTo>
                  <a:cubicBezTo>
                    <a:pt x="7274" y="6738"/>
                    <a:pt x="7389" y="6674"/>
                    <a:pt x="7504" y="6636"/>
                  </a:cubicBezTo>
                  <a:cubicBezTo>
                    <a:pt x="7642" y="6583"/>
                    <a:pt x="7789" y="6556"/>
                    <a:pt x="7938" y="6556"/>
                  </a:cubicBezTo>
                  <a:cubicBezTo>
                    <a:pt x="7968" y="6556"/>
                    <a:pt x="7997" y="6557"/>
                    <a:pt x="8027" y="6559"/>
                  </a:cubicBezTo>
                  <a:cubicBezTo>
                    <a:pt x="8180" y="6559"/>
                    <a:pt x="8346" y="6572"/>
                    <a:pt x="8525" y="6585"/>
                  </a:cubicBezTo>
                  <a:cubicBezTo>
                    <a:pt x="8703" y="6598"/>
                    <a:pt x="8895" y="6623"/>
                    <a:pt x="9074" y="6623"/>
                  </a:cubicBezTo>
                  <a:cubicBezTo>
                    <a:pt x="9176" y="6623"/>
                    <a:pt x="9278" y="6610"/>
                    <a:pt x="9367" y="6598"/>
                  </a:cubicBezTo>
                  <a:cubicBezTo>
                    <a:pt x="10324" y="6495"/>
                    <a:pt x="11090" y="5755"/>
                    <a:pt x="11230" y="4798"/>
                  </a:cubicBezTo>
                  <a:cubicBezTo>
                    <a:pt x="11370" y="3841"/>
                    <a:pt x="10847" y="2910"/>
                    <a:pt x="9967" y="2527"/>
                  </a:cubicBezTo>
                  <a:cubicBezTo>
                    <a:pt x="9737" y="2438"/>
                    <a:pt x="9507" y="2361"/>
                    <a:pt x="9265" y="2323"/>
                  </a:cubicBezTo>
                  <a:cubicBezTo>
                    <a:pt x="8984" y="2272"/>
                    <a:pt x="8703" y="2170"/>
                    <a:pt x="8448" y="2029"/>
                  </a:cubicBezTo>
                  <a:cubicBezTo>
                    <a:pt x="8193" y="1825"/>
                    <a:pt x="7976" y="1583"/>
                    <a:pt x="7810" y="1289"/>
                  </a:cubicBezTo>
                  <a:cubicBezTo>
                    <a:pt x="7644" y="1021"/>
                    <a:pt x="7453" y="779"/>
                    <a:pt x="7223" y="562"/>
                  </a:cubicBezTo>
                  <a:cubicBezTo>
                    <a:pt x="6891" y="281"/>
                    <a:pt x="6483" y="102"/>
                    <a:pt x="6049" y="39"/>
                  </a:cubicBezTo>
                  <a:cubicBezTo>
                    <a:pt x="5909" y="13"/>
                    <a:pt x="5756" y="0"/>
                    <a:pt x="5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60"/>
            <p:cNvSpPr/>
            <p:nvPr/>
          </p:nvSpPr>
          <p:spPr>
            <a:xfrm>
              <a:off x="1087650" y="1031275"/>
              <a:ext cx="298000" cy="192075"/>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9" name="Google Shape;1769;p160"/>
          <p:cNvSpPr/>
          <p:nvPr/>
        </p:nvSpPr>
        <p:spPr>
          <a:xfrm>
            <a:off x="8271945" y="2053017"/>
            <a:ext cx="408469" cy="263277"/>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160"/>
          <p:cNvSpPr/>
          <p:nvPr/>
        </p:nvSpPr>
        <p:spPr>
          <a:xfrm>
            <a:off x="356955" y="2729753"/>
            <a:ext cx="529124" cy="35552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_1">
    <p:spTree>
      <p:nvGrpSpPr>
        <p:cNvPr id="1771" name="Shape 1771"/>
        <p:cNvGrpSpPr/>
        <p:nvPr/>
      </p:nvGrpSpPr>
      <p:grpSpPr>
        <a:xfrm>
          <a:off x="0" y="0"/>
          <a:ext cx="0" cy="0"/>
          <a:chOff x="0" y="0"/>
          <a:chExt cx="0" cy="0"/>
        </a:xfrm>
      </p:grpSpPr>
      <p:pic>
        <p:nvPicPr>
          <p:cNvPr id="1772" name="Google Shape;1772;p161"/>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773" name="Google Shape;1773;p161"/>
          <p:cNvSpPr txBox="1"/>
          <p:nvPr>
            <p:ph idx="1" type="subTitle"/>
          </p:nvPr>
        </p:nvSpPr>
        <p:spPr>
          <a:xfrm>
            <a:off x="1307175" y="2485300"/>
            <a:ext cx="2543400" cy="46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sz="2200">
                <a:solidFill>
                  <a:schemeClr val="dk2"/>
                </a:solidFill>
                <a:latin typeface="Domine"/>
                <a:ea typeface="Domine"/>
                <a:cs typeface="Domine"/>
                <a:sym typeface="Domi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774" name="Google Shape;1774;p161"/>
          <p:cNvSpPr txBox="1"/>
          <p:nvPr>
            <p:ph idx="2" type="subTitle"/>
          </p:nvPr>
        </p:nvSpPr>
        <p:spPr>
          <a:xfrm>
            <a:off x="5113546" y="2485300"/>
            <a:ext cx="2543400" cy="46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sz="2200">
                <a:solidFill>
                  <a:schemeClr val="dk2"/>
                </a:solidFill>
                <a:latin typeface="Domine"/>
                <a:ea typeface="Domine"/>
                <a:cs typeface="Domine"/>
                <a:sym typeface="Domi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775" name="Google Shape;1775;p1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776" name="Google Shape;1776;p161"/>
          <p:cNvSpPr txBox="1"/>
          <p:nvPr>
            <p:ph idx="3" type="body"/>
          </p:nvPr>
        </p:nvSpPr>
        <p:spPr>
          <a:xfrm>
            <a:off x="1307175" y="2951500"/>
            <a:ext cx="2543400" cy="1387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777" name="Google Shape;1777;p161"/>
          <p:cNvSpPr txBox="1"/>
          <p:nvPr>
            <p:ph idx="4" type="body"/>
          </p:nvPr>
        </p:nvSpPr>
        <p:spPr>
          <a:xfrm>
            <a:off x="5113546" y="2951500"/>
            <a:ext cx="2543400" cy="1387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cxnSp>
        <p:nvCxnSpPr>
          <p:cNvPr id="1778" name="Google Shape;1778;p161"/>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1779" name="Google Shape;1779;p161"/>
          <p:cNvSpPr/>
          <p:nvPr/>
        </p:nvSpPr>
        <p:spPr>
          <a:xfrm>
            <a:off x="7439101" y="299354"/>
            <a:ext cx="389963" cy="251349"/>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0" name="Google Shape;1780;p161"/>
          <p:cNvGrpSpPr/>
          <p:nvPr/>
        </p:nvGrpSpPr>
        <p:grpSpPr>
          <a:xfrm>
            <a:off x="1028310" y="259197"/>
            <a:ext cx="493610" cy="331663"/>
            <a:chOff x="2493575" y="1248525"/>
            <a:chExt cx="386025" cy="259375"/>
          </a:xfrm>
        </p:grpSpPr>
        <p:sp>
          <p:nvSpPr>
            <p:cNvPr id="1781" name="Google Shape;1781;p161"/>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161"/>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3" name="Google Shape;1783;p161"/>
          <p:cNvGrpSpPr/>
          <p:nvPr/>
        </p:nvGrpSpPr>
        <p:grpSpPr>
          <a:xfrm>
            <a:off x="8123926" y="874699"/>
            <a:ext cx="493610" cy="331663"/>
            <a:chOff x="2493575" y="1248525"/>
            <a:chExt cx="386025" cy="259375"/>
          </a:xfrm>
        </p:grpSpPr>
        <p:sp>
          <p:nvSpPr>
            <p:cNvPr id="1784" name="Google Shape;1784;p161"/>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161"/>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6" name="Google Shape;1786;p161"/>
          <p:cNvSpPr/>
          <p:nvPr/>
        </p:nvSpPr>
        <p:spPr>
          <a:xfrm>
            <a:off x="338950" y="1089167"/>
            <a:ext cx="381053" cy="24560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BODY_1_1_1">
    <p:spTree>
      <p:nvGrpSpPr>
        <p:cNvPr id="1787" name="Shape 1787"/>
        <p:cNvGrpSpPr/>
        <p:nvPr/>
      </p:nvGrpSpPr>
      <p:grpSpPr>
        <a:xfrm>
          <a:off x="0" y="0"/>
          <a:ext cx="0" cy="0"/>
          <a:chOff x="0" y="0"/>
          <a:chExt cx="0" cy="0"/>
        </a:xfrm>
      </p:grpSpPr>
      <p:pic>
        <p:nvPicPr>
          <p:cNvPr id="1788" name="Google Shape;1788;p162"/>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789" name="Google Shape;1789;p16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790" name="Google Shape;1790;p162"/>
          <p:cNvSpPr txBox="1"/>
          <p:nvPr>
            <p:ph idx="1" type="body"/>
          </p:nvPr>
        </p:nvSpPr>
        <p:spPr>
          <a:xfrm>
            <a:off x="720000" y="1221575"/>
            <a:ext cx="3780000" cy="3292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1600"/>
              </a:spcBef>
              <a:spcAft>
                <a:spcPts val="0"/>
              </a:spcAft>
              <a:buSzPts val="1400"/>
              <a:buChar char="■"/>
              <a:defRPr/>
            </a:lvl3pPr>
            <a:lvl4pPr indent="-317500" lvl="3" marL="1828800" rtl="0">
              <a:lnSpc>
                <a:spcPct val="100000"/>
              </a:lnSpc>
              <a:spcBef>
                <a:spcPts val="1600"/>
              </a:spcBef>
              <a:spcAft>
                <a:spcPts val="0"/>
              </a:spcAft>
              <a:buSzPts val="1400"/>
              <a:buChar char="●"/>
              <a:defRPr/>
            </a:lvl4pPr>
            <a:lvl5pPr indent="-317500" lvl="4" marL="2286000" rtl="0">
              <a:lnSpc>
                <a:spcPct val="100000"/>
              </a:lnSpc>
              <a:spcBef>
                <a:spcPts val="1600"/>
              </a:spcBef>
              <a:spcAft>
                <a:spcPts val="0"/>
              </a:spcAft>
              <a:buSzPts val="1400"/>
              <a:buChar char="○"/>
              <a:defRPr/>
            </a:lvl5pPr>
            <a:lvl6pPr indent="-317500" lvl="5" marL="2743200" rtl="0">
              <a:lnSpc>
                <a:spcPct val="100000"/>
              </a:lnSpc>
              <a:spcBef>
                <a:spcPts val="1600"/>
              </a:spcBef>
              <a:spcAft>
                <a:spcPts val="0"/>
              </a:spcAft>
              <a:buSzPts val="1400"/>
              <a:buChar char="■"/>
              <a:defRPr/>
            </a:lvl6pPr>
            <a:lvl7pPr indent="-317500" lvl="6" marL="3200400" rtl="0">
              <a:lnSpc>
                <a:spcPct val="100000"/>
              </a:lnSpc>
              <a:spcBef>
                <a:spcPts val="1600"/>
              </a:spcBef>
              <a:spcAft>
                <a:spcPts val="0"/>
              </a:spcAft>
              <a:buSzPts val="1400"/>
              <a:buChar char="●"/>
              <a:defRPr/>
            </a:lvl7pPr>
            <a:lvl8pPr indent="-317500" lvl="7" marL="3657600" rtl="0">
              <a:lnSpc>
                <a:spcPct val="100000"/>
              </a:lnSpc>
              <a:spcBef>
                <a:spcPts val="1600"/>
              </a:spcBef>
              <a:spcAft>
                <a:spcPts val="0"/>
              </a:spcAft>
              <a:buSzPts val="1400"/>
              <a:buChar char="○"/>
              <a:defRPr/>
            </a:lvl8pPr>
            <a:lvl9pPr indent="-317500" lvl="8" marL="4114800" rtl="0">
              <a:lnSpc>
                <a:spcPct val="100000"/>
              </a:lnSpc>
              <a:spcBef>
                <a:spcPts val="1600"/>
              </a:spcBef>
              <a:spcAft>
                <a:spcPts val="1600"/>
              </a:spcAft>
              <a:buSzPts val="1400"/>
              <a:buChar char="■"/>
              <a:defRPr/>
            </a:lvl9pPr>
          </a:lstStyle>
          <a:p/>
        </p:txBody>
      </p:sp>
      <p:cxnSp>
        <p:nvCxnSpPr>
          <p:cNvPr id="1791" name="Google Shape;1791;p162"/>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1792" name="Google Shape;1792;p162"/>
          <p:cNvSpPr/>
          <p:nvPr/>
        </p:nvSpPr>
        <p:spPr>
          <a:xfrm>
            <a:off x="7439101" y="299354"/>
            <a:ext cx="389963" cy="251349"/>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3" name="Google Shape;1793;p162"/>
          <p:cNvGrpSpPr/>
          <p:nvPr/>
        </p:nvGrpSpPr>
        <p:grpSpPr>
          <a:xfrm>
            <a:off x="1028310" y="259197"/>
            <a:ext cx="493610" cy="331663"/>
            <a:chOff x="2493575" y="1248525"/>
            <a:chExt cx="386025" cy="259375"/>
          </a:xfrm>
        </p:grpSpPr>
        <p:sp>
          <p:nvSpPr>
            <p:cNvPr id="1794" name="Google Shape;1794;p162"/>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62"/>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6" name="Google Shape;1796;p162"/>
          <p:cNvGrpSpPr/>
          <p:nvPr/>
        </p:nvGrpSpPr>
        <p:grpSpPr>
          <a:xfrm>
            <a:off x="8123926" y="874699"/>
            <a:ext cx="493610" cy="331663"/>
            <a:chOff x="2493575" y="1248525"/>
            <a:chExt cx="386025" cy="259375"/>
          </a:xfrm>
        </p:grpSpPr>
        <p:sp>
          <p:nvSpPr>
            <p:cNvPr id="1797" name="Google Shape;1797;p162"/>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62"/>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9" name="Google Shape;1799;p162"/>
          <p:cNvSpPr/>
          <p:nvPr/>
        </p:nvSpPr>
        <p:spPr>
          <a:xfrm>
            <a:off x="338950" y="1089167"/>
            <a:ext cx="381053" cy="24560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62"/>
          <p:cNvSpPr txBox="1"/>
          <p:nvPr>
            <p:ph idx="2" type="body"/>
          </p:nvPr>
        </p:nvSpPr>
        <p:spPr>
          <a:xfrm>
            <a:off x="4644000" y="1221575"/>
            <a:ext cx="3780000" cy="3292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1600"/>
              </a:spcBef>
              <a:spcAft>
                <a:spcPts val="0"/>
              </a:spcAft>
              <a:buSzPts val="1400"/>
              <a:buChar char="■"/>
              <a:defRPr/>
            </a:lvl3pPr>
            <a:lvl4pPr indent="-317500" lvl="3" marL="1828800" rtl="0">
              <a:lnSpc>
                <a:spcPct val="100000"/>
              </a:lnSpc>
              <a:spcBef>
                <a:spcPts val="1600"/>
              </a:spcBef>
              <a:spcAft>
                <a:spcPts val="0"/>
              </a:spcAft>
              <a:buSzPts val="1400"/>
              <a:buChar char="●"/>
              <a:defRPr/>
            </a:lvl4pPr>
            <a:lvl5pPr indent="-317500" lvl="4" marL="2286000" rtl="0">
              <a:lnSpc>
                <a:spcPct val="100000"/>
              </a:lnSpc>
              <a:spcBef>
                <a:spcPts val="1600"/>
              </a:spcBef>
              <a:spcAft>
                <a:spcPts val="0"/>
              </a:spcAft>
              <a:buSzPts val="1400"/>
              <a:buChar char="○"/>
              <a:defRPr/>
            </a:lvl5pPr>
            <a:lvl6pPr indent="-317500" lvl="5" marL="2743200" rtl="0">
              <a:lnSpc>
                <a:spcPct val="100000"/>
              </a:lnSpc>
              <a:spcBef>
                <a:spcPts val="1600"/>
              </a:spcBef>
              <a:spcAft>
                <a:spcPts val="0"/>
              </a:spcAft>
              <a:buSzPts val="1400"/>
              <a:buChar char="■"/>
              <a:defRPr/>
            </a:lvl6pPr>
            <a:lvl7pPr indent="-317500" lvl="6" marL="3200400" rtl="0">
              <a:lnSpc>
                <a:spcPct val="100000"/>
              </a:lnSpc>
              <a:spcBef>
                <a:spcPts val="1600"/>
              </a:spcBef>
              <a:spcAft>
                <a:spcPts val="0"/>
              </a:spcAft>
              <a:buSzPts val="1400"/>
              <a:buChar char="●"/>
              <a:defRPr/>
            </a:lvl7pPr>
            <a:lvl8pPr indent="-317500" lvl="7" marL="3657600" rtl="0">
              <a:lnSpc>
                <a:spcPct val="100000"/>
              </a:lnSpc>
              <a:spcBef>
                <a:spcPts val="1600"/>
              </a:spcBef>
              <a:spcAft>
                <a:spcPts val="0"/>
              </a:spcAft>
              <a:buSzPts val="1400"/>
              <a:buChar char="○"/>
              <a:defRPr/>
            </a:lvl8pPr>
            <a:lvl9pPr indent="-317500" lvl="8" marL="4114800" rtl="0">
              <a:lnSpc>
                <a:spcPct val="100000"/>
              </a:lnSpc>
              <a:spcBef>
                <a:spcPts val="1600"/>
              </a:spcBef>
              <a:spcAft>
                <a:spcPts val="1600"/>
              </a:spcAft>
              <a:buSzPts val="1400"/>
              <a:buChar char="■"/>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801" name="Shape 1801"/>
        <p:cNvGrpSpPr/>
        <p:nvPr/>
      </p:nvGrpSpPr>
      <p:grpSpPr>
        <a:xfrm>
          <a:off x="0" y="0"/>
          <a:ext cx="0" cy="0"/>
          <a:chOff x="0" y="0"/>
          <a:chExt cx="0" cy="0"/>
        </a:xfrm>
      </p:grpSpPr>
      <p:pic>
        <p:nvPicPr>
          <p:cNvPr id="1802" name="Google Shape;1802;p163"/>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803" name="Google Shape;1803;p163"/>
          <p:cNvSpPr txBox="1"/>
          <p:nvPr>
            <p:ph type="title"/>
          </p:nvPr>
        </p:nvSpPr>
        <p:spPr>
          <a:xfrm>
            <a:off x="720000" y="44661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804" name="Google Shape;1804;p163"/>
          <p:cNvSpPr txBox="1"/>
          <p:nvPr>
            <p:ph idx="1" type="subTitle"/>
          </p:nvPr>
        </p:nvSpPr>
        <p:spPr>
          <a:xfrm>
            <a:off x="738425" y="3183747"/>
            <a:ext cx="2415900" cy="86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05" name="Google Shape;1805;p163"/>
          <p:cNvSpPr txBox="1"/>
          <p:nvPr>
            <p:ph idx="2" type="subTitle"/>
          </p:nvPr>
        </p:nvSpPr>
        <p:spPr>
          <a:xfrm>
            <a:off x="3364015" y="3183747"/>
            <a:ext cx="2415900" cy="86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06" name="Google Shape;1806;p163"/>
          <p:cNvSpPr txBox="1"/>
          <p:nvPr>
            <p:ph idx="3" type="subTitle"/>
          </p:nvPr>
        </p:nvSpPr>
        <p:spPr>
          <a:xfrm>
            <a:off x="5989605" y="3183747"/>
            <a:ext cx="2415900" cy="86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07" name="Google Shape;1807;p163"/>
          <p:cNvSpPr txBox="1"/>
          <p:nvPr>
            <p:ph idx="4" type="subTitle"/>
          </p:nvPr>
        </p:nvSpPr>
        <p:spPr>
          <a:xfrm>
            <a:off x="738425" y="2686750"/>
            <a:ext cx="2415900" cy="527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808" name="Google Shape;1808;p163"/>
          <p:cNvSpPr txBox="1"/>
          <p:nvPr>
            <p:ph idx="5" type="subTitle"/>
          </p:nvPr>
        </p:nvSpPr>
        <p:spPr>
          <a:xfrm>
            <a:off x="3364015" y="2686750"/>
            <a:ext cx="2415900" cy="527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809" name="Google Shape;1809;p163"/>
          <p:cNvSpPr txBox="1"/>
          <p:nvPr>
            <p:ph idx="6" type="subTitle"/>
          </p:nvPr>
        </p:nvSpPr>
        <p:spPr>
          <a:xfrm>
            <a:off x="5989605" y="2686750"/>
            <a:ext cx="2415900" cy="527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cxnSp>
        <p:nvCxnSpPr>
          <p:cNvPr id="1810" name="Google Shape;1810;p163"/>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1811" name="Google Shape;1811;p163"/>
          <p:cNvSpPr/>
          <p:nvPr/>
        </p:nvSpPr>
        <p:spPr>
          <a:xfrm flipH="1">
            <a:off x="8329292" y="1945789"/>
            <a:ext cx="365020" cy="235273"/>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63"/>
          <p:cNvSpPr/>
          <p:nvPr/>
        </p:nvSpPr>
        <p:spPr>
          <a:xfrm flipH="1">
            <a:off x="5779922" y="446589"/>
            <a:ext cx="373543" cy="24076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6_2">
    <p:spTree>
      <p:nvGrpSpPr>
        <p:cNvPr id="1813" name="Shape 1813"/>
        <p:cNvGrpSpPr/>
        <p:nvPr/>
      </p:nvGrpSpPr>
      <p:grpSpPr>
        <a:xfrm>
          <a:off x="0" y="0"/>
          <a:ext cx="0" cy="0"/>
          <a:chOff x="0" y="0"/>
          <a:chExt cx="0" cy="0"/>
        </a:xfrm>
      </p:grpSpPr>
      <p:pic>
        <p:nvPicPr>
          <p:cNvPr id="1814" name="Google Shape;1814;p164"/>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815" name="Google Shape;1815;p164"/>
          <p:cNvSpPr txBox="1"/>
          <p:nvPr>
            <p:ph type="title"/>
          </p:nvPr>
        </p:nvSpPr>
        <p:spPr>
          <a:xfrm>
            <a:off x="720000" y="44661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lgn="ctr">
              <a:spcBef>
                <a:spcPts val="0"/>
              </a:spcBef>
              <a:spcAft>
                <a:spcPts val="0"/>
              </a:spcAft>
              <a:buSzPts val="3400"/>
              <a:buNone/>
              <a:defRPr/>
            </a:lvl2pPr>
            <a:lvl3pPr lvl="2" rtl="0" algn="ctr">
              <a:spcBef>
                <a:spcPts val="0"/>
              </a:spcBef>
              <a:spcAft>
                <a:spcPts val="0"/>
              </a:spcAft>
              <a:buSzPts val="3400"/>
              <a:buNone/>
              <a:defRPr/>
            </a:lvl3pPr>
            <a:lvl4pPr lvl="3" rtl="0" algn="ctr">
              <a:spcBef>
                <a:spcPts val="0"/>
              </a:spcBef>
              <a:spcAft>
                <a:spcPts val="0"/>
              </a:spcAft>
              <a:buSzPts val="3400"/>
              <a:buNone/>
              <a:defRPr/>
            </a:lvl4pPr>
            <a:lvl5pPr lvl="4" rtl="0" algn="ctr">
              <a:spcBef>
                <a:spcPts val="0"/>
              </a:spcBef>
              <a:spcAft>
                <a:spcPts val="0"/>
              </a:spcAft>
              <a:buSzPts val="3400"/>
              <a:buNone/>
              <a:defRPr/>
            </a:lvl5pPr>
            <a:lvl6pPr lvl="5" rtl="0" algn="ctr">
              <a:spcBef>
                <a:spcPts val="0"/>
              </a:spcBef>
              <a:spcAft>
                <a:spcPts val="0"/>
              </a:spcAft>
              <a:buSzPts val="3400"/>
              <a:buNone/>
              <a:defRPr/>
            </a:lvl6pPr>
            <a:lvl7pPr lvl="6" rtl="0" algn="ctr">
              <a:spcBef>
                <a:spcPts val="0"/>
              </a:spcBef>
              <a:spcAft>
                <a:spcPts val="0"/>
              </a:spcAft>
              <a:buSzPts val="3400"/>
              <a:buNone/>
              <a:defRPr/>
            </a:lvl7pPr>
            <a:lvl8pPr lvl="7" rtl="0" algn="ctr">
              <a:spcBef>
                <a:spcPts val="0"/>
              </a:spcBef>
              <a:spcAft>
                <a:spcPts val="0"/>
              </a:spcAft>
              <a:buSzPts val="3400"/>
              <a:buNone/>
              <a:defRPr/>
            </a:lvl8pPr>
            <a:lvl9pPr lvl="8" rtl="0" algn="ctr">
              <a:spcBef>
                <a:spcPts val="0"/>
              </a:spcBef>
              <a:spcAft>
                <a:spcPts val="0"/>
              </a:spcAft>
              <a:buSzPts val="3400"/>
              <a:buNone/>
              <a:defRPr/>
            </a:lvl9pPr>
          </a:lstStyle>
          <a:p/>
        </p:txBody>
      </p:sp>
      <p:sp>
        <p:nvSpPr>
          <p:cNvPr id="1816" name="Google Shape;1816;p164"/>
          <p:cNvSpPr txBox="1"/>
          <p:nvPr>
            <p:ph idx="1" type="subTitle"/>
          </p:nvPr>
        </p:nvSpPr>
        <p:spPr>
          <a:xfrm>
            <a:off x="738425" y="2534350"/>
            <a:ext cx="2415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817" name="Google Shape;1817;p164"/>
          <p:cNvSpPr txBox="1"/>
          <p:nvPr>
            <p:ph idx="2" type="subTitle"/>
          </p:nvPr>
        </p:nvSpPr>
        <p:spPr>
          <a:xfrm>
            <a:off x="3364015" y="2534350"/>
            <a:ext cx="2415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818" name="Google Shape;1818;p164"/>
          <p:cNvSpPr txBox="1"/>
          <p:nvPr>
            <p:ph idx="3" type="subTitle"/>
          </p:nvPr>
        </p:nvSpPr>
        <p:spPr>
          <a:xfrm>
            <a:off x="5989605" y="2534350"/>
            <a:ext cx="2415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cxnSp>
        <p:nvCxnSpPr>
          <p:cNvPr id="1819" name="Google Shape;1819;p164"/>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1820" name="Google Shape;1820;p164"/>
          <p:cNvSpPr txBox="1"/>
          <p:nvPr>
            <p:ph idx="4" type="subTitle"/>
          </p:nvPr>
        </p:nvSpPr>
        <p:spPr>
          <a:xfrm>
            <a:off x="738425" y="1169222"/>
            <a:ext cx="2415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821" name="Google Shape;1821;p164"/>
          <p:cNvSpPr txBox="1"/>
          <p:nvPr>
            <p:ph idx="5" type="subTitle"/>
          </p:nvPr>
        </p:nvSpPr>
        <p:spPr>
          <a:xfrm>
            <a:off x="3364015" y="1169222"/>
            <a:ext cx="2415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822" name="Google Shape;1822;p164"/>
          <p:cNvSpPr txBox="1"/>
          <p:nvPr>
            <p:ph idx="6" type="subTitle"/>
          </p:nvPr>
        </p:nvSpPr>
        <p:spPr>
          <a:xfrm>
            <a:off x="5989605" y="1169222"/>
            <a:ext cx="2415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823" name="Google Shape;1823;p164"/>
          <p:cNvSpPr txBox="1"/>
          <p:nvPr>
            <p:ph idx="7" type="body"/>
          </p:nvPr>
        </p:nvSpPr>
        <p:spPr>
          <a:xfrm>
            <a:off x="738425" y="2989325"/>
            <a:ext cx="2415900" cy="1371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824" name="Google Shape;1824;p164"/>
          <p:cNvSpPr txBox="1"/>
          <p:nvPr>
            <p:ph idx="8" type="body"/>
          </p:nvPr>
        </p:nvSpPr>
        <p:spPr>
          <a:xfrm>
            <a:off x="3364050" y="2989325"/>
            <a:ext cx="2415900" cy="1371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825" name="Google Shape;1825;p164"/>
          <p:cNvSpPr txBox="1"/>
          <p:nvPr>
            <p:ph idx="9" type="body"/>
          </p:nvPr>
        </p:nvSpPr>
        <p:spPr>
          <a:xfrm>
            <a:off x="5989675" y="2989325"/>
            <a:ext cx="2415900" cy="1371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1826" name="Shape 1826"/>
        <p:cNvGrpSpPr/>
        <p:nvPr/>
      </p:nvGrpSpPr>
      <p:grpSpPr>
        <a:xfrm>
          <a:off x="0" y="0"/>
          <a:ext cx="0" cy="0"/>
          <a:chOff x="0" y="0"/>
          <a:chExt cx="0" cy="0"/>
        </a:xfrm>
      </p:grpSpPr>
      <p:pic>
        <p:nvPicPr>
          <p:cNvPr id="1827" name="Google Shape;1827;p165"/>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828" name="Google Shape;1828;p165"/>
          <p:cNvSpPr txBox="1"/>
          <p:nvPr>
            <p:ph type="title"/>
          </p:nvPr>
        </p:nvSpPr>
        <p:spPr>
          <a:xfrm>
            <a:off x="720000" y="446600"/>
            <a:ext cx="468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829" name="Google Shape;1829;p165"/>
          <p:cNvSpPr txBox="1"/>
          <p:nvPr>
            <p:ph idx="1" type="subTitle"/>
          </p:nvPr>
        </p:nvSpPr>
        <p:spPr>
          <a:xfrm>
            <a:off x="1686287" y="1357600"/>
            <a:ext cx="3722400" cy="52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30" name="Google Shape;1830;p165"/>
          <p:cNvSpPr txBox="1"/>
          <p:nvPr>
            <p:ph idx="2" type="subTitle"/>
          </p:nvPr>
        </p:nvSpPr>
        <p:spPr>
          <a:xfrm>
            <a:off x="1686225" y="2402748"/>
            <a:ext cx="3722400" cy="52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31" name="Google Shape;1831;p165"/>
          <p:cNvSpPr txBox="1"/>
          <p:nvPr>
            <p:ph idx="3" type="subTitle"/>
          </p:nvPr>
        </p:nvSpPr>
        <p:spPr>
          <a:xfrm>
            <a:off x="1686287" y="3447896"/>
            <a:ext cx="3722400" cy="52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32" name="Google Shape;1832;p165"/>
          <p:cNvSpPr txBox="1"/>
          <p:nvPr>
            <p:ph idx="4" type="subTitle"/>
          </p:nvPr>
        </p:nvSpPr>
        <p:spPr>
          <a:xfrm>
            <a:off x="1686279" y="1874883"/>
            <a:ext cx="3722400" cy="462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833" name="Google Shape;1833;p165"/>
          <p:cNvSpPr txBox="1"/>
          <p:nvPr>
            <p:ph idx="5" type="subTitle"/>
          </p:nvPr>
        </p:nvSpPr>
        <p:spPr>
          <a:xfrm>
            <a:off x="1686225" y="2920029"/>
            <a:ext cx="3722400" cy="462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834" name="Google Shape;1834;p165"/>
          <p:cNvSpPr txBox="1"/>
          <p:nvPr>
            <p:ph idx="6" type="subTitle"/>
          </p:nvPr>
        </p:nvSpPr>
        <p:spPr>
          <a:xfrm>
            <a:off x="1686287" y="3965175"/>
            <a:ext cx="3722400" cy="462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cxnSp>
        <p:nvCxnSpPr>
          <p:cNvPr id="1835" name="Google Shape;1835;p165"/>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grpSp>
        <p:nvGrpSpPr>
          <p:cNvPr id="1836" name="Google Shape;1836;p165"/>
          <p:cNvGrpSpPr/>
          <p:nvPr/>
        </p:nvGrpSpPr>
        <p:grpSpPr>
          <a:xfrm flipH="1">
            <a:off x="-202525" y="2134149"/>
            <a:ext cx="472842" cy="317708"/>
            <a:chOff x="2493575" y="1248525"/>
            <a:chExt cx="386025" cy="259375"/>
          </a:xfrm>
        </p:grpSpPr>
        <p:sp>
          <p:nvSpPr>
            <p:cNvPr id="1837" name="Google Shape;1837;p165"/>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65"/>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9" name="Google Shape;1839;p165"/>
          <p:cNvGrpSpPr/>
          <p:nvPr/>
        </p:nvGrpSpPr>
        <p:grpSpPr>
          <a:xfrm>
            <a:off x="4516418" y="200194"/>
            <a:ext cx="382304" cy="246413"/>
            <a:chOff x="1087650" y="1031275"/>
            <a:chExt cx="298000" cy="192075"/>
          </a:xfrm>
        </p:grpSpPr>
        <p:sp>
          <p:nvSpPr>
            <p:cNvPr id="1840" name="Google Shape;1840;p165"/>
            <p:cNvSpPr/>
            <p:nvPr/>
          </p:nvSpPr>
          <p:spPr>
            <a:xfrm>
              <a:off x="1094350" y="1037650"/>
              <a:ext cx="284275" cy="179975"/>
            </a:xfrm>
            <a:custGeom>
              <a:rect b="b" l="l" r="r" t="t"/>
              <a:pathLst>
                <a:path extrusionOk="0" h="7199" w="11371">
                  <a:moveTo>
                    <a:pt x="5615" y="0"/>
                  </a:moveTo>
                  <a:cubicBezTo>
                    <a:pt x="4518" y="0"/>
                    <a:pt x="3574" y="664"/>
                    <a:pt x="2885" y="1902"/>
                  </a:cubicBezTo>
                  <a:cubicBezTo>
                    <a:pt x="2655" y="2297"/>
                    <a:pt x="2476" y="2603"/>
                    <a:pt x="2106" y="2795"/>
                  </a:cubicBezTo>
                  <a:cubicBezTo>
                    <a:pt x="1979" y="2871"/>
                    <a:pt x="1838" y="2935"/>
                    <a:pt x="1698" y="2999"/>
                  </a:cubicBezTo>
                  <a:cubicBezTo>
                    <a:pt x="1404" y="3114"/>
                    <a:pt x="1124" y="3267"/>
                    <a:pt x="868" y="3458"/>
                  </a:cubicBezTo>
                  <a:cubicBezTo>
                    <a:pt x="256" y="3918"/>
                    <a:pt x="1" y="4734"/>
                    <a:pt x="230" y="5475"/>
                  </a:cubicBezTo>
                  <a:cubicBezTo>
                    <a:pt x="447" y="6074"/>
                    <a:pt x="983" y="6495"/>
                    <a:pt x="1621" y="6559"/>
                  </a:cubicBezTo>
                  <a:lnTo>
                    <a:pt x="1749" y="6559"/>
                  </a:lnTo>
                  <a:cubicBezTo>
                    <a:pt x="2017" y="6546"/>
                    <a:pt x="2272" y="6508"/>
                    <a:pt x="2527" y="6432"/>
                  </a:cubicBezTo>
                  <a:cubicBezTo>
                    <a:pt x="2731" y="6381"/>
                    <a:pt x="2948" y="6342"/>
                    <a:pt x="3178" y="6330"/>
                  </a:cubicBezTo>
                  <a:cubicBezTo>
                    <a:pt x="3255" y="6330"/>
                    <a:pt x="3344" y="6342"/>
                    <a:pt x="3421" y="6355"/>
                  </a:cubicBezTo>
                  <a:cubicBezTo>
                    <a:pt x="3625" y="6432"/>
                    <a:pt x="3803" y="6521"/>
                    <a:pt x="3969" y="6649"/>
                  </a:cubicBezTo>
                  <a:cubicBezTo>
                    <a:pt x="4059" y="6712"/>
                    <a:pt x="4148" y="6763"/>
                    <a:pt x="4224" y="6814"/>
                  </a:cubicBezTo>
                  <a:cubicBezTo>
                    <a:pt x="4652" y="7059"/>
                    <a:pt x="5127" y="7198"/>
                    <a:pt x="5615" y="7198"/>
                  </a:cubicBezTo>
                  <a:cubicBezTo>
                    <a:pt x="5636" y="7198"/>
                    <a:pt x="5658" y="7198"/>
                    <a:pt x="5679" y="7197"/>
                  </a:cubicBezTo>
                  <a:cubicBezTo>
                    <a:pt x="5704" y="7198"/>
                    <a:pt x="5729" y="7198"/>
                    <a:pt x="5754" y="7198"/>
                  </a:cubicBezTo>
                  <a:cubicBezTo>
                    <a:pt x="6174" y="7198"/>
                    <a:pt x="6582" y="7097"/>
                    <a:pt x="6955" y="6917"/>
                  </a:cubicBezTo>
                  <a:cubicBezTo>
                    <a:pt x="7032" y="6878"/>
                    <a:pt x="7096" y="6840"/>
                    <a:pt x="7159" y="6802"/>
                  </a:cubicBezTo>
                  <a:cubicBezTo>
                    <a:pt x="7274" y="6738"/>
                    <a:pt x="7389" y="6674"/>
                    <a:pt x="7504" y="6636"/>
                  </a:cubicBezTo>
                  <a:cubicBezTo>
                    <a:pt x="7642" y="6583"/>
                    <a:pt x="7789" y="6556"/>
                    <a:pt x="7938" y="6556"/>
                  </a:cubicBezTo>
                  <a:cubicBezTo>
                    <a:pt x="7968" y="6556"/>
                    <a:pt x="7997" y="6557"/>
                    <a:pt x="8027" y="6559"/>
                  </a:cubicBezTo>
                  <a:cubicBezTo>
                    <a:pt x="8180" y="6559"/>
                    <a:pt x="8346" y="6572"/>
                    <a:pt x="8525" y="6585"/>
                  </a:cubicBezTo>
                  <a:cubicBezTo>
                    <a:pt x="8703" y="6598"/>
                    <a:pt x="8895" y="6623"/>
                    <a:pt x="9074" y="6623"/>
                  </a:cubicBezTo>
                  <a:cubicBezTo>
                    <a:pt x="9176" y="6623"/>
                    <a:pt x="9278" y="6610"/>
                    <a:pt x="9367" y="6598"/>
                  </a:cubicBezTo>
                  <a:cubicBezTo>
                    <a:pt x="10324" y="6495"/>
                    <a:pt x="11090" y="5755"/>
                    <a:pt x="11230" y="4798"/>
                  </a:cubicBezTo>
                  <a:cubicBezTo>
                    <a:pt x="11370" y="3841"/>
                    <a:pt x="10847" y="2910"/>
                    <a:pt x="9967" y="2527"/>
                  </a:cubicBezTo>
                  <a:cubicBezTo>
                    <a:pt x="9737" y="2438"/>
                    <a:pt x="9507" y="2361"/>
                    <a:pt x="9265" y="2323"/>
                  </a:cubicBezTo>
                  <a:cubicBezTo>
                    <a:pt x="8984" y="2272"/>
                    <a:pt x="8703" y="2170"/>
                    <a:pt x="8448" y="2029"/>
                  </a:cubicBezTo>
                  <a:cubicBezTo>
                    <a:pt x="8193" y="1825"/>
                    <a:pt x="7976" y="1583"/>
                    <a:pt x="7810" y="1289"/>
                  </a:cubicBezTo>
                  <a:cubicBezTo>
                    <a:pt x="7644" y="1021"/>
                    <a:pt x="7453" y="779"/>
                    <a:pt x="7223" y="562"/>
                  </a:cubicBezTo>
                  <a:cubicBezTo>
                    <a:pt x="6891" y="281"/>
                    <a:pt x="6483" y="102"/>
                    <a:pt x="6049" y="39"/>
                  </a:cubicBezTo>
                  <a:cubicBezTo>
                    <a:pt x="5909" y="13"/>
                    <a:pt x="5756" y="0"/>
                    <a:pt x="5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65"/>
            <p:cNvSpPr/>
            <p:nvPr/>
          </p:nvSpPr>
          <p:spPr>
            <a:xfrm>
              <a:off x="1087650" y="1031275"/>
              <a:ext cx="298000" cy="192075"/>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2" name="Google Shape;1842;p165"/>
          <p:cNvSpPr/>
          <p:nvPr/>
        </p:nvSpPr>
        <p:spPr>
          <a:xfrm>
            <a:off x="8825932" y="1744792"/>
            <a:ext cx="495231" cy="332752"/>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2" name="Shape 102"/>
        <p:cNvGrpSpPr/>
        <p:nvPr/>
      </p:nvGrpSpPr>
      <p:grpSpPr>
        <a:xfrm>
          <a:off x="0" y="0"/>
          <a:ext cx="0" cy="0"/>
          <a:chOff x="0" y="0"/>
          <a:chExt cx="0" cy="0"/>
        </a:xfrm>
      </p:grpSpPr>
      <p:pic>
        <p:nvPicPr>
          <p:cNvPr id="103" name="Google Shape;103;p18"/>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04" name="Google Shape;104;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cxnSp>
        <p:nvCxnSpPr>
          <p:cNvPr id="105" name="Google Shape;105;p18"/>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106" name="Google Shape;106;p18"/>
          <p:cNvSpPr/>
          <p:nvPr/>
        </p:nvSpPr>
        <p:spPr>
          <a:xfrm>
            <a:off x="6903326" y="202904"/>
            <a:ext cx="389963" cy="251349"/>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18"/>
          <p:cNvGrpSpPr/>
          <p:nvPr/>
        </p:nvGrpSpPr>
        <p:grpSpPr>
          <a:xfrm>
            <a:off x="1167635" y="162747"/>
            <a:ext cx="493610" cy="331663"/>
            <a:chOff x="2493575" y="1248525"/>
            <a:chExt cx="386025" cy="259375"/>
          </a:xfrm>
        </p:grpSpPr>
        <p:sp>
          <p:nvSpPr>
            <p:cNvPr id="108" name="Google Shape;108;p18"/>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8"/>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 name="Google Shape;110;p18"/>
          <p:cNvGrpSpPr/>
          <p:nvPr/>
        </p:nvGrpSpPr>
        <p:grpSpPr>
          <a:xfrm>
            <a:off x="8348951" y="874699"/>
            <a:ext cx="493610" cy="331663"/>
            <a:chOff x="2493575" y="1248525"/>
            <a:chExt cx="386025" cy="259375"/>
          </a:xfrm>
        </p:grpSpPr>
        <p:sp>
          <p:nvSpPr>
            <p:cNvPr id="111" name="Google Shape;111;p18"/>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8"/>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8"/>
          <p:cNvSpPr/>
          <p:nvPr/>
        </p:nvSpPr>
        <p:spPr>
          <a:xfrm>
            <a:off x="156775" y="1121317"/>
            <a:ext cx="381053" cy="24560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843" name="Shape 1843"/>
        <p:cNvGrpSpPr/>
        <p:nvPr/>
      </p:nvGrpSpPr>
      <p:grpSpPr>
        <a:xfrm>
          <a:off x="0" y="0"/>
          <a:ext cx="0" cy="0"/>
          <a:chOff x="0" y="0"/>
          <a:chExt cx="0" cy="0"/>
        </a:xfrm>
      </p:grpSpPr>
      <p:pic>
        <p:nvPicPr>
          <p:cNvPr id="1844" name="Google Shape;1844;p166"/>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845" name="Google Shape;1845;p166"/>
          <p:cNvSpPr txBox="1"/>
          <p:nvPr>
            <p:ph idx="1" type="subTitle"/>
          </p:nvPr>
        </p:nvSpPr>
        <p:spPr>
          <a:xfrm>
            <a:off x="2035350" y="1566950"/>
            <a:ext cx="2123400" cy="45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846" name="Google Shape;1846;p166"/>
          <p:cNvSpPr txBox="1"/>
          <p:nvPr>
            <p:ph idx="2" type="subTitle"/>
          </p:nvPr>
        </p:nvSpPr>
        <p:spPr>
          <a:xfrm>
            <a:off x="2035350" y="2988933"/>
            <a:ext cx="2123400" cy="45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847" name="Google Shape;1847;p166"/>
          <p:cNvSpPr txBox="1"/>
          <p:nvPr>
            <p:ph idx="3" type="subTitle"/>
          </p:nvPr>
        </p:nvSpPr>
        <p:spPr>
          <a:xfrm>
            <a:off x="4985126" y="1566950"/>
            <a:ext cx="2123400" cy="4584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848" name="Google Shape;1848;p166"/>
          <p:cNvSpPr txBox="1"/>
          <p:nvPr>
            <p:ph idx="4" type="subTitle"/>
          </p:nvPr>
        </p:nvSpPr>
        <p:spPr>
          <a:xfrm>
            <a:off x="4985126" y="2988933"/>
            <a:ext cx="2123400" cy="4584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849" name="Google Shape;1849;p166"/>
          <p:cNvSpPr txBox="1"/>
          <p:nvPr>
            <p:ph type="title"/>
          </p:nvPr>
        </p:nvSpPr>
        <p:spPr>
          <a:xfrm>
            <a:off x="720000" y="44661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850" name="Google Shape;1850;p166"/>
          <p:cNvSpPr txBox="1"/>
          <p:nvPr>
            <p:ph idx="5" type="subTitle"/>
          </p:nvPr>
        </p:nvSpPr>
        <p:spPr>
          <a:xfrm>
            <a:off x="2035350" y="1991999"/>
            <a:ext cx="2123400" cy="53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51" name="Google Shape;1851;p166"/>
          <p:cNvSpPr txBox="1"/>
          <p:nvPr>
            <p:ph idx="6" type="subTitle"/>
          </p:nvPr>
        </p:nvSpPr>
        <p:spPr>
          <a:xfrm>
            <a:off x="4985125" y="1991999"/>
            <a:ext cx="2123400" cy="53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52" name="Google Shape;1852;p166"/>
          <p:cNvSpPr txBox="1"/>
          <p:nvPr>
            <p:ph idx="7" type="subTitle"/>
          </p:nvPr>
        </p:nvSpPr>
        <p:spPr>
          <a:xfrm>
            <a:off x="2035350" y="3414124"/>
            <a:ext cx="2123400" cy="53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53" name="Google Shape;1853;p166"/>
          <p:cNvSpPr txBox="1"/>
          <p:nvPr>
            <p:ph idx="8" type="subTitle"/>
          </p:nvPr>
        </p:nvSpPr>
        <p:spPr>
          <a:xfrm>
            <a:off x="4985125" y="3414124"/>
            <a:ext cx="2123400" cy="53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854" name="Google Shape;1854;p166"/>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1855" name="Google Shape;1855;p166"/>
          <p:cNvSpPr/>
          <p:nvPr/>
        </p:nvSpPr>
        <p:spPr>
          <a:xfrm flipH="1">
            <a:off x="1455447" y="445014"/>
            <a:ext cx="373543" cy="24076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6" name="Google Shape;1856;p166"/>
          <p:cNvGrpSpPr/>
          <p:nvPr/>
        </p:nvGrpSpPr>
        <p:grpSpPr>
          <a:xfrm flipH="1">
            <a:off x="7261043" y="237302"/>
            <a:ext cx="472842" cy="317708"/>
            <a:chOff x="2493575" y="1248525"/>
            <a:chExt cx="386025" cy="259375"/>
          </a:xfrm>
        </p:grpSpPr>
        <p:sp>
          <p:nvSpPr>
            <p:cNvPr id="1857" name="Google Shape;1857;p166"/>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166"/>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9" name="Google Shape;1859;p166"/>
          <p:cNvSpPr/>
          <p:nvPr/>
        </p:nvSpPr>
        <p:spPr>
          <a:xfrm flipH="1">
            <a:off x="8241492" y="944989"/>
            <a:ext cx="365020" cy="235273"/>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0" name="Google Shape;1860;p166"/>
          <p:cNvGrpSpPr/>
          <p:nvPr/>
        </p:nvGrpSpPr>
        <p:grpSpPr>
          <a:xfrm flipH="1">
            <a:off x="428125" y="862549"/>
            <a:ext cx="472842" cy="317708"/>
            <a:chOff x="2493575" y="1248525"/>
            <a:chExt cx="386025" cy="259375"/>
          </a:xfrm>
        </p:grpSpPr>
        <p:sp>
          <p:nvSpPr>
            <p:cNvPr id="1861" name="Google Shape;1861;p166"/>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166"/>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863" name="Shape 1863"/>
        <p:cNvGrpSpPr/>
        <p:nvPr/>
      </p:nvGrpSpPr>
      <p:grpSpPr>
        <a:xfrm>
          <a:off x="0" y="0"/>
          <a:ext cx="0" cy="0"/>
          <a:chOff x="0" y="0"/>
          <a:chExt cx="0" cy="0"/>
        </a:xfrm>
      </p:grpSpPr>
      <p:pic>
        <p:nvPicPr>
          <p:cNvPr id="1864" name="Google Shape;1864;p167"/>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865" name="Google Shape;1865;p167"/>
          <p:cNvSpPr txBox="1"/>
          <p:nvPr>
            <p:ph type="title"/>
          </p:nvPr>
        </p:nvSpPr>
        <p:spPr>
          <a:xfrm>
            <a:off x="720000" y="44661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866" name="Google Shape;1866;p167"/>
          <p:cNvSpPr txBox="1"/>
          <p:nvPr>
            <p:ph idx="1" type="subTitle"/>
          </p:nvPr>
        </p:nvSpPr>
        <p:spPr>
          <a:xfrm>
            <a:off x="2275925" y="1668224"/>
            <a:ext cx="1955700" cy="54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67" name="Google Shape;1867;p167"/>
          <p:cNvSpPr txBox="1"/>
          <p:nvPr>
            <p:ph idx="2" type="subTitle"/>
          </p:nvPr>
        </p:nvSpPr>
        <p:spPr>
          <a:xfrm>
            <a:off x="5878676" y="1668224"/>
            <a:ext cx="1955700" cy="54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68" name="Google Shape;1868;p167"/>
          <p:cNvSpPr txBox="1"/>
          <p:nvPr>
            <p:ph idx="3" type="subTitle"/>
          </p:nvPr>
        </p:nvSpPr>
        <p:spPr>
          <a:xfrm>
            <a:off x="2275925" y="2765149"/>
            <a:ext cx="1955700" cy="54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69" name="Google Shape;1869;p167"/>
          <p:cNvSpPr txBox="1"/>
          <p:nvPr>
            <p:ph idx="4" type="subTitle"/>
          </p:nvPr>
        </p:nvSpPr>
        <p:spPr>
          <a:xfrm>
            <a:off x="5878676" y="2765149"/>
            <a:ext cx="1955700" cy="54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70" name="Google Shape;1870;p167"/>
          <p:cNvSpPr txBox="1"/>
          <p:nvPr>
            <p:ph idx="5" type="subTitle"/>
          </p:nvPr>
        </p:nvSpPr>
        <p:spPr>
          <a:xfrm>
            <a:off x="2275900" y="3861974"/>
            <a:ext cx="1955700" cy="54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71" name="Google Shape;1871;p167"/>
          <p:cNvSpPr txBox="1"/>
          <p:nvPr>
            <p:ph idx="6" type="subTitle"/>
          </p:nvPr>
        </p:nvSpPr>
        <p:spPr>
          <a:xfrm>
            <a:off x="5878654" y="3861974"/>
            <a:ext cx="1955700" cy="54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72" name="Google Shape;1872;p167"/>
          <p:cNvSpPr txBox="1"/>
          <p:nvPr>
            <p:ph idx="7" type="subTitle"/>
          </p:nvPr>
        </p:nvSpPr>
        <p:spPr>
          <a:xfrm>
            <a:off x="2275913" y="1374525"/>
            <a:ext cx="1955700" cy="400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873" name="Google Shape;1873;p167"/>
          <p:cNvSpPr txBox="1"/>
          <p:nvPr>
            <p:ph idx="8" type="subTitle"/>
          </p:nvPr>
        </p:nvSpPr>
        <p:spPr>
          <a:xfrm>
            <a:off x="5878665" y="1374525"/>
            <a:ext cx="1955700" cy="400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874" name="Google Shape;1874;p167"/>
          <p:cNvSpPr txBox="1"/>
          <p:nvPr>
            <p:ph idx="9" type="subTitle"/>
          </p:nvPr>
        </p:nvSpPr>
        <p:spPr>
          <a:xfrm>
            <a:off x="2275918" y="3568175"/>
            <a:ext cx="1955700" cy="400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875" name="Google Shape;1875;p167"/>
          <p:cNvSpPr txBox="1"/>
          <p:nvPr>
            <p:ph idx="13" type="subTitle"/>
          </p:nvPr>
        </p:nvSpPr>
        <p:spPr>
          <a:xfrm>
            <a:off x="2275913" y="2471350"/>
            <a:ext cx="1955700" cy="400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876" name="Google Shape;1876;p167"/>
          <p:cNvSpPr txBox="1"/>
          <p:nvPr>
            <p:ph idx="14" type="subTitle"/>
          </p:nvPr>
        </p:nvSpPr>
        <p:spPr>
          <a:xfrm>
            <a:off x="5878665" y="2471350"/>
            <a:ext cx="1955700" cy="400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877" name="Google Shape;1877;p167"/>
          <p:cNvSpPr txBox="1"/>
          <p:nvPr>
            <p:ph idx="15" type="subTitle"/>
          </p:nvPr>
        </p:nvSpPr>
        <p:spPr>
          <a:xfrm>
            <a:off x="5878680" y="3568175"/>
            <a:ext cx="1955700" cy="400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cxnSp>
        <p:nvCxnSpPr>
          <p:cNvPr id="1878" name="Google Shape;1878;p167"/>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1879" name="Google Shape;1879;p167"/>
          <p:cNvSpPr/>
          <p:nvPr/>
        </p:nvSpPr>
        <p:spPr>
          <a:xfrm>
            <a:off x="8240401" y="195254"/>
            <a:ext cx="389963" cy="251349"/>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0" name="Google Shape;1880;p167"/>
          <p:cNvGrpSpPr/>
          <p:nvPr/>
        </p:nvGrpSpPr>
        <p:grpSpPr>
          <a:xfrm>
            <a:off x="406785" y="1153647"/>
            <a:ext cx="493610" cy="331663"/>
            <a:chOff x="2493575" y="1248525"/>
            <a:chExt cx="386025" cy="259375"/>
          </a:xfrm>
        </p:grpSpPr>
        <p:sp>
          <p:nvSpPr>
            <p:cNvPr id="1881" name="Google Shape;1881;p167"/>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167"/>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3" name="Google Shape;1883;p167"/>
          <p:cNvGrpSpPr/>
          <p:nvPr/>
        </p:nvGrpSpPr>
        <p:grpSpPr>
          <a:xfrm>
            <a:off x="8490626" y="1485299"/>
            <a:ext cx="493610" cy="331663"/>
            <a:chOff x="2493575" y="1248525"/>
            <a:chExt cx="386025" cy="259375"/>
          </a:xfrm>
        </p:grpSpPr>
        <p:sp>
          <p:nvSpPr>
            <p:cNvPr id="1884" name="Google Shape;1884;p167"/>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167"/>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6" name="Google Shape;1886;p167"/>
          <p:cNvSpPr/>
          <p:nvPr/>
        </p:nvSpPr>
        <p:spPr>
          <a:xfrm>
            <a:off x="156775" y="2548942"/>
            <a:ext cx="381053" cy="24560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887" name="Shape 1887"/>
        <p:cNvGrpSpPr/>
        <p:nvPr/>
      </p:nvGrpSpPr>
      <p:grpSpPr>
        <a:xfrm>
          <a:off x="0" y="0"/>
          <a:ext cx="0" cy="0"/>
          <a:chOff x="0" y="0"/>
          <a:chExt cx="0" cy="0"/>
        </a:xfrm>
      </p:grpSpPr>
      <p:pic>
        <p:nvPicPr>
          <p:cNvPr id="1888" name="Google Shape;1888;p168"/>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889" name="Google Shape;1889;p168"/>
          <p:cNvSpPr txBox="1"/>
          <p:nvPr>
            <p:ph hasCustomPrompt="1" type="title"/>
          </p:nvPr>
        </p:nvSpPr>
        <p:spPr>
          <a:xfrm>
            <a:off x="2862632" y="1485600"/>
            <a:ext cx="3418800" cy="66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3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90" name="Google Shape;1890;p168"/>
          <p:cNvSpPr txBox="1"/>
          <p:nvPr>
            <p:ph idx="1" type="subTitle"/>
          </p:nvPr>
        </p:nvSpPr>
        <p:spPr>
          <a:xfrm>
            <a:off x="2862625" y="2152500"/>
            <a:ext cx="34188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891" name="Google Shape;1891;p168"/>
          <p:cNvSpPr txBox="1"/>
          <p:nvPr>
            <p:ph hasCustomPrompt="1" idx="2" type="title"/>
          </p:nvPr>
        </p:nvSpPr>
        <p:spPr>
          <a:xfrm>
            <a:off x="864182" y="2976475"/>
            <a:ext cx="3418800" cy="66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3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92" name="Google Shape;1892;p168"/>
          <p:cNvSpPr txBox="1"/>
          <p:nvPr>
            <p:ph idx="3" type="subTitle"/>
          </p:nvPr>
        </p:nvSpPr>
        <p:spPr>
          <a:xfrm>
            <a:off x="864175" y="3643375"/>
            <a:ext cx="34188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893" name="Google Shape;1893;p168"/>
          <p:cNvSpPr txBox="1"/>
          <p:nvPr>
            <p:ph hasCustomPrompt="1" idx="4" type="title"/>
          </p:nvPr>
        </p:nvSpPr>
        <p:spPr>
          <a:xfrm>
            <a:off x="4861082" y="2976476"/>
            <a:ext cx="3418800" cy="66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3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94" name="Google Shape;1894;p168"/>
          <p:cNvSpPr txBox="1"/>
          <p:nvPr>
            <p:ph idx="5" type="subTitle"/>
          </p:nvPr>
        </p:nvSpPr>
        <p:spPr>
          <a:xfrm>
            <a:off x="4861075" y="3643376"/>
            <a:ext cx="34188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895" name="Google Shape;1895;p168"/>
          <p:cNvSpPr txBox="1"/>
          <p:nvPr>
            <p:ph idx="6" type="title"/>
          </p:nvPr>
        </p:nvSpPr>
        <p:spPr>
          <a:xfrm>
            <a:off x="720000" y="44661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cxnSp>
        <p:nvCxnSpPr>
          <p:cNvPr id="1896" name="Google Shape;1896;p168"/>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grpSp>
        <p:nvGrpSpPr>
          <p:cNvPr id="1897" name="Google Shape;1897;p168"/>
          <p:cNvGrpSpPr/>
          <p:nvPr/>
        </p:nvGrpSpPr>
        <p:grpSpPr>
          <a:xfrm>
            <a:off x="8219767" y="2725195"/>
            <a:ext cx="408469" cy="263277"/>
            <a:chOff x="1087650" y="1031275"/>
            <a:chExt cx="298000" cy="192075"/>
          </a:xfrm>
        </p:grpSpPr>
        <p:sp>
          <p:nvSpPr>
            <p:cNvPr id="1898" name="Google Shape;1898;p168"/>
            <p:cNvSpPr/>
            <p:nvPr/>
          </p:nvSpPr>
          <p:spPr>
            <a:xfrm>
              <a:off x="1094350" y="1037650"/>
              <a:ext cx="284275" cy="179975"/>
            </a:xfrm>
            <a:custGeom>
              <a:rect b="b" l="l" r="r" t="t"/>
              <a:pathLst>
                <a:path extrusionOk="0" h="7199" w="11371">
                  <a:moveTo>
                    <a:pt x="5615" y="0"/>
                  </a:moveTo>
                  <a:cubicBezTo>
                    <a:pt x="4518" y="0"/>
                    <a:pt x="3574" y="664"/>
                    <a:pt x="2885" y="1902"/>
                  </a:cubicBezTo>
                  <a:cubicBezTo>
                    <a:pt x="2655" y="2297"/>
                    <a:pt x="2476" y="2603"/>
                    <a:pt x="2106" y="2795"/>
                  </a:cubicBezTo>
                  <a:cubicBezTo>
                    <a:pt x="1979" y="2871"/>
                    <a:pt x="1838" y="2935"/>
                    <a:pt x="1698" y="2999"/>
                  </a:cubicBezTo>
                  <a:cubicBezTo>
                    <a:pt x="1404" y="3114"/>
                    <a:pt x="1124" y="3267"/>
                    <a:pt x="868" y="3458"/>
                  </a:cubicBezTo>
                  <a:cubicBezTo>
                    <a:pt x="256" y="3918"/>
                    <a:pt x="1" y="4734"/>
                    <a:pt x="230" y="5475"/>
                  </a:cubicBezTo>
                  <a:cubicBezTo>
                    <a:pt x="447" y="6074"/>
                    <a:pt x="983" y="6495"/>
                    <a:pt x="1621" y="6559"/>
                  </a:cubicBezTo>
                  <a:lnTo>
                    <a:pt x="1749" y="6559"/>
                  </a:lnTo>
                  <a:cubicBezTo>
                    <a:pt x="2017" y="6546"/>
                    <a:pt x="2272" y="6508"/>
                    <a:pt x="2527" y="6432"/>
                  </a:cubicBezTo>
                  <a:cubicBezTo>
                    <a:pt x="2731" y="6381"/>
                    <a:pt x="2948" y="6342"/>
                    <a:pt x="3178" y="6330"/>
                  </a:cubicBezTo>
                  <a:cubicBezTo>
                    <a:pt x="3255" y="6330"/>
                    <a:pt x="3344" y="6342"/>
                    <a:pt x="3421" y="6355"/>
                  </a:cubicBezTo>
                  <a:cubicBezTo>
                    <a:pt x="3625" y="6432"/>
                    <a:pt x="3803" y="6521"/>
                    <a:pt x="3969" y="6649"/>
                  </a:cubicBezTo>
                  <a:cubicBezTo>
                    <a:pt x="4059" y="6712"/>
                    <a:pt x="4148" y="6763"/>
                    <a:pt x="4224" y="6814"/>
                  </a:cubicBezTo>
                  <a:cubicBezTo>
                    <a:pt x="4652" y="7059"/>
                    <a:pt x="5127" y="7198"/>
                    <a:pt x="5615" y="7198"/>
                  </a:cubicBezTo>
                  <a:cubicBezTo>
                    <a:pt x="5636" y="7198"/>
                    <a:pt x="5658" y="7198"/>
                    <a:pt x="5679" y="7197"/>
                  </a:cubicBezTo>
                  <a:cubicBezTo>
                    <a:pt x="5704" y="7198"/>
                    <a:pt x="5729" y="7198"/>
                    <a:pt x="5754" y="7198"/>
                  </a:cubicBezTo>
                  <a:cubicBezTo>
                    <a:pt x="6174" y="7198"/>
                    <a:pt x="6582" y="7097"/>
                    <a:pt x="6955" y="6917"/>
                  </a:cubicBezTo>
                  <a:cubicBezTo>
                    <a:pt x="7032" y="6878"/>
                    <a:pt x="7096" y="6840"/>
                    <a:pt x="7159" y="6802"/>
                  </a:cubicBezTo>
                  <a:cubicBezTo>
                    <a:pt x="7274" y="6738"/>
                    <a:pt x="7389" y="6674"/>
                    <a:pt x="7504" y="6636"/>
                  </a:cubicBezTo>
                  <a:cubicBezTo>
                    <a:pt x="7642" y="6583"/>
                    <a:pt x="7789" y="6556"/>
                    <a:pt x="7938" y="6556"/>
                  </a:cubicBezTo>
                  <a:cubicBezTo>
                    <a:pt x="7968" y="6556"/>
                    <a:pt x="7997" y="6557"/>
                    <a:pt x="8027" y="6559"/>
                  </a:cubicBezTo>
                  <a:cubicBezTo>
                    <a:pt x="8180" y="6559"/>
                    <a:pt x="8346" y="6572"/>
                    <a:pt x="8525" y="6585"/>
                  </a:cubicBezTo>
                  <a:cubicBezTo>
                    <a:pt x="8703" y="6598"/>
                    <a:pt x="8895" y="6623"/>
                    <a:pt x="9074" y="6623"/>
                  </a:cubicBezTo>
                  <a:cubicBezTo>
                    <a:pt x="9176" y="6623"/>
                    <a:pt x="9278" y="6610"/>
                    <a:pt x="9367" y="6598"/>
                  </a:cubicBezTo>
                  <a:cubicBezTo>
                    <a:pt x="10324" y="6495"/>
                    <a:pt x="11090" y="5755"/>
                    <a:pt x="11230" y="4798"/>
                  </a:cubicBezTo>
                  <a:cubicBezTo>
                    <a:pt x="11370" y="3841"/>
                    <a:pt x="10847" y="2910"/>
                    <a:pt x="9967" y="2527"/>
                  </a:cubicBezTo>
                  <a:cubicBezTo>
                    <a:pt x="9737" y="2438"/>
                    <a:pt x="9507" y="2361"/>
                    <a:pt x="9265" y="2323"/>
                  </a:cubicBezTo>
                  <a:cubicBezTo>
                    <a:pt x="8984" y="2272"/>
                    <a:pt x="8703" y="2170"/>
                    <a:pt x="8448" y="2029"/>
                  </a:cubicBezTo>
                  <a:cubicBezTo>
                    <a:pt x="8193" y="1825"/>
                    <a:pt x="7976" y="1583"/>
                    <a:pt x="7810" y="1289"/>
                  </a:cubicBezTo>
                  <a:cubicBezTo>
                    <a:pt x="7644" y="1021"/>
                    <a:pt x="7453" y="779"/>
                    <a:pt x="7223" y="562"/>
                  </a:cubicBezTo>
                  <a:cubicBezTo>
                    <a:pt x="6891" y="281"/>
                    <a:pt x="6483" y="102"/>
                    <a:pt x="6049" y="39"/>
                  </a:cubicBezTo>
                  <a:cubicBezTo>
                    <a:pt x="5909" y="13"/>
                    <a:pt x="5756" y="0"/>
                    <a:pt x="5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68"/>
            <p:cNvSpPr/>
            <p:nvPr/>
          </p:nvSpPr>
          <p:spPr>
            <a:xfrm>
              <a:off x="1087650" y="1031275"/>
              <a:ext cx="298000" cy="192075"/>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0" name="Google Shape;1900;p168"/>
          <p:cNvSpPr/>
          <p:nvPr/>
        </p:nvSpPr>
        <p:spPr>
          <a:xfrm>
            <a:off x="271230" y="2481828"/>
            <a:ext cx="529124" cy="35552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901" name="Shape 1901"/>
        <p:cNvGrpSpPr/>
        <p:nvPr/>
      </p:nvGrpSpPr>
      <p:grpSpPr>
        <a:xfrm>
          <a:off x="0" y="0"/>
          <a:ext cx="0" cy="0"/>
          <a:chOff x="0" y="0"/>
          <a:chExt cx="0" cy="0"/>
        </a:xfrm>
      </p:grpSpPr>
      <p:pic>
        <p:nvPicPr>
          <p:cNvPr id="1902" name="Google Shape;1902;p169"/>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903" name="Google Shape;1903;p16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cxnSp>
        <p:nvCxnSpPr>
          <p:cNvPr id="1904" name="Google Shape;1904;p169"/>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grpSp>
        <p:nvGrpSpPr>
          <p:cNvPr id="1905" name="Google Shape;1905;p169"/>
          <p:cNvGrpSpPr/>
          <p:nvPr/>
        </p:nvGrpSpPr>
        <p:grpSpPr>
          <a:xfrm flipH="1">
            <a:off x="7314893" y="194427"/>
            <a:ext cx="472842" cy="317708"/>
            <a:chOff x="2493575" y="1248525"/>
            <a:chExt cx="386025" cy="259375"/>
          </a:xfrm>
        </p:grpSpPr>
        <p:sp>
          <p:nvSpPr>
            <p:cNvPr id="1906" name="Google Shape;1906;p169"/>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169"/>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8" name="Google Shape;1908;p169"/>
          <p:cNvSpPr/>
          <p:nvPr/>
        </p:nvSpPr>
        <p:spPr>
          <a:xfrm flipH="1">
            <a:off x="8241492" y="944989"/>
            <a:ext cx="365020" cy="235273"/>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9" name="Google Shape;1909;p169"/>
          <p:cNvGrpSpPr/>
          <p:nvPr/>
        </p:nvGrpSpPr>
        <p:grpSpPr>
          <a:xfrm flipH="1">
            <a:off x="310250" y="1180249"/>
            <a:ext cx="472842" cy="317708"/>
            <a:chOff x="2493575" y="1248525"/>
            <a:chExt cx="386025" cy="259375"/>
          </a:xfrm>
        </p:grpSpPr>
        <p:sp>
          <p:nvSpPr>
            <p:cNvPr id="1910" name="Google Shape;1910;p169"/>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169"/>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2" name="Google Shape;1912;p169"/>
          <p:cNvSpPr/>
          <p:nvPr/>
        </p:nvSpPr>
        <p:spPr>
          <a:xfrm flipH="1">
            <a:off x="1642322" y="232889"/>
            <a:ext cx="373543" cy="24076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1913" name="Shape 1913"/>
        <p:cNvGrpSpPr/>
        <p:nvPr/>
      </p:nvGrpSpPr>
      <p:grpSpPr>
        <a:xfrm>
          <a:off x="0" y="0"/>
          <a:ext cx="0" cy="0"/>
          <a:chOff x="0" y="0"/>
          <a:chExt cx="0" cy="0"/>
        </a:xfrm>
      </p:grpSpPr>
      <p:pic>
        <p:nvPicPr>
          <p:cNvPr id="1914" name="Google Shape;1914;p170"/>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915" name="Google Shape;1915;p170"/>
          <p:cNvSpPr txBox="1"/>
          <p:nvPr>
            <p:ph type="title"/>
          </p:nvPr>
        </p:nvSpPr>
        <p:spPr>
          <a:xfrm>
            <a:off x="720000" y="708505"/>
            <a:ext cx="4213200" cy="8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400"/>
              <a:buNone/>
              <a:defRPr sz="6000"/>
            </a:lvl1pPr>
            <a:lvl2pPr lvl="1" rtl="0" algn="ctr">
              <a:spcBef>
                <a:spcPts val="0"/>
              </a:spcBef>
              <a:spcAft>
                <a:spcPts val="0"/>
              </a:spcAft>
              <a:buClr>
                <a:schemeClr val="dk2"/>
              </a:buClr>
              <a:buSzPts val="3400"/>
              <a:buNone/>
              <a:defRPr>
                <a:solidFill>
                  <a:schemeClr val="dk2"/>
                </a:solidFill>
              </a:defRPr>
            </a:lvl2pPr>
            <a:lvl3pPr lvl="2" rtl="0" algn="ctr">
              <a:spcBef>
                <a:spcPts val="0"/>
              </a:spcBef>
              <a:spcAft>
                <a:spcPts val="0"/>
              </a:spcAft>
              <a:buClr>
                <a:schemeClr val="dk2"/>
              </a:buClr>
              <a:buSzPts val="3400"/>
              <a:buNone/>
              <a:defRPr>
                <a:solidFill>
                  <a:schemeClr val="dk2"/>
                </a:solidFill>
              </a:defRPr>
            </a:lvl3pPr>
            <a:lvl4pPr lvl="3" rtl="0" algn="ctr">
              <a:spcBef>
                <a:spcPts val="0"/>
              </a:spcBef>
              <a:spcAft>
                <a:spcPts val="0"/>
              </a:spcAft>
              <a:buClr>
                <a:schemeClr val="dk2"/>
              </a:buClr>
              <a:buSzPts val="3400"/>
              <a:buNone/>
              <a:defRPr>
                <a:solidFill>
                  <a:schemeClr val="dk2"/>
                </a:solidFill>
              </a:defRPr>
            </a:lvl4pPr>
            <a:lvl5pPr lvl="4" rtl="0" algn="ctr">
              <a:spcBef>
                <a:spcPts val="0"/>
              </a:spcBef>
              <a:spcAft>
                <a:spcPts val="0"/>
              </a:spcAft>
              <a:buClr>
                <a:schemeClr val="dk2"/>
              </a:buClr>
              <a:buSzPts val="3400"/>
              <a:buNone/>
              <a:defRPr>
                <a:solidFill>
                  <a:schemeClr val="dk2"/>
                </a:solidFill>
              </a:defRPr>
            </a:lvl5pPr>
            <a:lvl6pPr lvl="5" rtl="0" algn="ctr">
              <a:spcBef>
                <a:spcPts val="0"/>
              </a:spcBef>
              <a:spcAft>
                <a:spcPts val="0"/>
              </a:spcAft>
              <a:buClr>
                <a:schemeClr val="dk2"/>
              </a:buClr>
              <a:buSzPts val="3400"/>
              <a:buNone/>
              <a:defRPr>
                <a:solidFill>
                  <a:schemeClr val="dk2"/>
                </a:solidFill>
              </a:defRPr>
            </a:lvl6pPr>
            <a:lvl7pPr lvl="6" rtl="0" algn="ctr">
              <a:spcBef>
                <a:spcPts val="0"/>
              </a:spcBef>
              <a:spcAft>
                <a:spcPts val="0"/>
              </a:spcAft>
              <a:buClr>
                <a:schemeClr val="dk2"/>
              </a:buClr>
              <a:buSzPts val="3400"/>
              <a:buNone/>
              <a:defRPr>
                <a:solidFill>
                  <a:schemeClr val="dk2"/>
                </a:solidFill>
              </a:defRPr>
            </a:lvl7pPr>
            <a:lvl8pPr lvl="7" rtl="0" algn="ctr">
              <a:spcBef>
                <a:spcPts val="0"/>
              </a:spcBef>
              <a:spcAft>
                <a:spcPts val="0"/>
              </a:spcAft>
              <a:buClr>
                <a:schemeClr val="dk2"/>
              </a:buClr>
              <a:buSzPts val="3400"/>
              <a:buNone/>
              <a:defRPr>
                <a:solidFill>
                  <a:schemeClr val="dk2"/>
                </a:solidFill>
              </a:defRPr>
            </a:lvl8pPr>
            <a:lvl9pPr lvl="8" rtl="0" algn="ctr">
              <a:spcBef>
                <a:spcPts val="0"/>
              </a:spcBef>
              <a:spcAft>
                <a:spcPts val="0"/>
              </a:spcAft>
              <a:buClr>
                <a:schemeClr val="dk2"/>
              </a:buClr>
              <a:buSzPts val="3400"/>
              <a:buNone/>
              <a:defRPr>
                <a:solidFill>
                  <a:schemeClr val="dk2"/>
                </a:solidFill>
              </a:defRPr>
            </a:lvl9pPr>
          </a:lstStyle>
          <a:p/>
        </p:txBody>
      </p:sp>
      <p:sp>
        <p:nvSpPr>
          <p:cNvPr id="1916" name="Google Shape;1916;p170"/>
          <p:cNvSpPr txBox="1"/>
          <p:nvPr>
            <p:ph idx="1" type="subTitle"/>
          </p:nvPr>
        </p:nvSpPr>
        <p:spPr>
          <a:xfrm>
            <a:off x="720000" y="1661180"/>
            <a:ext cx="4213200" cy="8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17" name="Google Shape;1917;p170"/>
          <p:cNvSpPr txBox="1"/>
          <p:nvPr/>
        </p:nvSpPr>
        <p:spPr>
          <a:xfrm>
            <a:off x="720000" y="3243000"/>
            <a:ext cx="3654900" cy="71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CREDITS: This presentation </a:t>
            </a:r>
            <a:r>
              <a:rPr lang="en" sz="1200">
                <a:solidFill>
                  <a:schemeClr val="dk1"/>
                </a:solidFill>
                <a:latin typeface="DM Sans"/>
                <a:ea typeface="DM Sans"/>
                <a:cs typeface="DM Sans"/>
                <a:sym typeface="DM Sans"/>
              </a:rPr>
              <a:t>template</a:t>
            </a:r>
            <a:r>
              <a:rPr lang="en" sz="1200">
                <a:solidFill>
                  <a:schemeClr val="dk1"/>
                </a:solidFill>
                <a:latin typeface="DM Sans"/>
                <a:ea typeface="DM Sans"/>
                <a:cs typeface="DM Sans"/>
                <a:sym typeface="DM Sans"/>
              </a:rPr>
              <a:t> was created by </a:t>
            </a:r>
            <a:r>
              <a:rPr b="1" lang="en" sz="1200">
                <a:solidFill>
                  <a:schemeClr val="dk1"/>
                </a:solidFill>
                <a:uFill>
                  <a:noFill/>
                </a:uFill>
                <a:latin typeface="DM Sans"/>
                <a:ea typeface="DM Sans"/>
                <a:cs typeface="DM Sans"/>
                <a:sym typeface="DM Sans"/>
                <a:hlinkClick r:id="rId3">
                  <a:extLst>
                    <a:ext uri="{A12FA001-AC4F-418D-AE19-62706E023703}">
                      <ahyp:hlinkClr val="tx"/>
                    </a:ext>
                  </a:extLst>
                </a:hlinkClick>
              </a:rPr>
              <a:t>Slidesgo</a:t>
            </a:r>
            <a:r>
              <a:rPr lang="en" sz="1200">
                <a:solidFill>
                  <a:schemeClr val="dk1"/>
                </a:solidFill>
                <a:latin typeface="DM Sans"/>
                <a:ea typeface="DM Sans"/>
                <a:cs typeface="DM Sans"/>
                <a:sym typeface="DM Sans"/>
              </a:rPr>
              <a:t>, including icons by </a:t>
            </a:r>
            <a:r>
              <a:rPr b="1" lang="en" sz="1200">
                <a:solidFill>
                  <a:schemeClr val="dk1"/>
                </a:solidFill>
                <a:uFill>
                  <a:noFill/>
                </a:uFill>
                <a:latin typeface="DM Sans"/>
                <a:ea typeface="DM Sans"/>
                <a:cs typeface="DM Sans"/>
                <a:sym typeface="DM Sans"/>
                <a:hlinkClick r:id="rId4">
                  <a:extLst>
                    <a:ext uri="{A12FA001-AC4F-418D-AE19-62706E023703}">
                      <ahyp:hlinkClr val="tx"/>
                    </a:ext>
                  </a:extLst>
                </a:hlinkClick>
              </a:rPr>
              <a:t>Flaticon</a:t>
            </a:r>
            <a:r>
              <a:rPr lang="en" sz="1200">
                <a:solidFill>
                  <a:schemeClr val="dk1"/>
                </a:solidFill>
                <a:latin typeface="DM Sans"/>
                <a:ea typeface="DM Sans"/>
                <a:cs typeface="DM Sans"/>
                <a:sym typeface="DM Sans"/>
              </a:rPr>
              <a:t>, and infographics &amp; images by </a:t>
            </a:r>
            <a:r>
              <a:rPr b="1" lang="en" sz="1200">
                <a:solidFill>
                  <a:schemeClr val="dk1"/>
                </a:solidFill>
                <a:uFill>
                  <a:noFill/>
                </a:uFill>
                <a:latin typeface="DM Sans"/>
                <a:ea typeface="DM Sans"/>
                <a:cs typeface="DM Sans"/>
                <a:sym typeface="DM Sans"/>
                <a:hlinkClick r:id="rId5">
                  <a:extLst>
                    <a:ext uri="{A12FA001-AC4F-418D-AE19-62706E023703}">
                      <ahyp:hlinkClr val="tx"/>
                    </a:ext>
                  </a:extLst>
                </a:hlinkClick>
              </a:rPr>
              <a:t>Freepik</a:t>
            </a:r>
            <a:r>
              <a:rPr lang="en" sz="1200">
                <a:solidFill>
                  <a:schemeClr val="dk1"/>
                </a:solidFill>
                <a:uFill>
                  <a:noFill/>
                </a:uFill>
                <a:latin typeface="DM Sans"/>
                <a:ea typeface="DM Sans"/>
                <a:cs typeface="DM Sans"/>
                <a:sym typeface="DM Sans"/>
                <a:hlinkClick r:id="rId6">
                  <a:extLst>
                    <a:ext uri="{A12FA001-AC4F-418D-AE19-62706E023703}">
                      <ahyp:hlinkClr val="tx"/>
                    </a:ext>
                  </a:extLst>
                </a:hlinkClick>
              </a:rPr>
              <a:t> </a:t>
            </a:r>
            <a:endParaRPr sz="1200">
              <a:solidFill>
                <a:schemeClr val="dk1"/>
              </a:solidFill>
              <a:latin typeface="DM Sans"/>
              <a:ea typeface="DM Sans"/>
              <a:cs typeface="DM Sans"/>
              <a:sym typeface="DM Sans"/>
            </a:endParaRPr>
          </a:p>
        </p:txBody>
      </p:sp>
      <p:grpSp>
        <p:nvGrpSpPr>
          <p:cNvPr id="1918" name="Google Shape;1918;p170"/>
          <p:cNvGrpSpPr/>
          <p:nvPr/>
        </p:nvGrpSpPr>
        <p:grpSpPr>
          <a:xfrm>
            <a:off x="0" y="25"/>
            <a:ext cx="9144000" cy="5143500"/>
            <a:chOff x="0" y="25"/>
            <a:chExt cx="9144000" cy="5143500"/>
          </a:xfrm>
        </p:grpSpPr>
        <p:cxnSp>
          <p:nvCxnSpPr>
            <p:cNvPr id="1919" name="Google Shape;1919;p170"/>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1920" name="Google Shape;1920;p170"/>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1921" name="Google Shape;1921;p170"/>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1922" name="Google Shape;1922;p170"/>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_1">
    <p:spTree>
      <p:nvGrpSpPr>
        <p:cNvPr id="1923" name="Shape 1923"/>
        <p:cNvGrpSpPr/>
        <p:nvPr/>
      </p:nvGrpSpPr>
      <p:grpSpPr>
        <a:xfrm>
          <a:off x="0" y="0"/>
          <a:ext cx="0" cy="0"/>
          <a:chOff x="0" y="0"/>
          <a:chExt cx="0" cy="0"/>
        </a:xfrm>
      </p:grpSpPr>
      <p:pic>
        <p:nvPicPr>
          <p:cNvPr id="1924" name="Google Shape;1924;p171"/>
          <p:cNvPicPr preferRelativeResize="0"/>
          <p:nvPr/>
        </p:nvPicPr>
        <p:blipFill>
          <a:blip r:embed="rId2">
            <a:alphaModFix amt="65000"/>
          </a:blip>
          <a:stretch>
            <a:fillRect/>
          </a:stretch>
        </p:blipFill>
        <p:spPr>
          <a:xfrm>
            <a:off x="0" y="0"/>
            <a:ext cx="9144000" cy="5143500"/>
          </a:xfrm>
          <a:prstGeom prst="rect">
            <a:avLst/>
          </a:prstGeom>
          <a:noFill/>
          <a:ln>
            <a:noFill/>
          </a:ln>
        </p:spPr>
      </p:pic>
      <p:cxnSp>
        <p:nvCxnSpPr>
          <p:cNvPr id="1925" name="Google Shape;1925;p171"/>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1926" name="Google Shape;1926;p171"/>
          <p:cNvSpPr/>
          <p:nvPr/>
        </p:nvSpPr>
        <p:spPr>
          <a:xfrm>
            <a:off x="7707001" y="195254"/>
            <a:ext cx="389963" cy="251349"/>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7" name="Google Shape;1927;p171"/>
          <p:cNvGrpSpPr/>
          <p:nvPr/>
        </p:nvGrpSpPr>
        <p:grpSpPr>
          <a:xfrm>
            <a:off x="406785" y="1153647"/>
            <a:ext cx="493610" cy="331663"/>
            <a:chOff x="2493575" y="1248525"/>
            <a:chExt cx="386025" cy="259375"/>
          </a:xfrm>
        </p:grpSpPr>
        <p:sp>
          <p:nvSpPr>
            <p:cNvPr id="1928" name="Google Shape;1928;p171"/>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171"/>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0" name="Google Shape;1930;p171"/>
          <p:cNvGrpSpPr/>
          <p:nvPr/>
        </p:nvGrpSpPr>
        <p:grpSpPr>
          <a:xfrm>
            <a:off x="8338226" y="1485299"/>
            <a:ext cx="493610" cy="331663"/>
            <a:chOff x="2493575" y="1248525"/>
            <a:chExt cx="386025" cy="259375"/>
          </a:xfrm>
        </p:grpSpPr>
        <p:sp>
          <p:nvSpPr>
            <p:cNvPr id="1931" name="Google Shape;1931;p171"/>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171"/>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3" name="Google Shape;1933;p171"/>
          <p:cNvSpPr/>
          <p:nvPr/>
        </p:nvSpPr>
        <p:spPr>
          <a:xfrm>
            <a:off x="156775" y="2548942"/>
            <a:ext cx="381053" cy="24560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TITLE_ONLY_1_1">
    <p:spTree>
      <p:nvGrpSpPr>
        <p:cNvPr id="1934" name="Shape 1934"/>
        <p:cNvGrpSpPr/>
        <p:nvPr/>
      </p:nvGrpSpPr>
      <p:grpSpPr>
        <a:xfrm>
          <a:off x="0" y="0"/>
          <a:ext cx="0" cy="0"/>
          <a:chOff x="0" y="0"/>
          <a:chExt cx="0" cy="0"/>
        </a:xfrm>
      </p:grpSpPr>
      <p:pic>
        <p:nvPicPr>
          <p:cNvPr id="1935" name="Google Shape;1935;p172"/>
          <p:cNvPicPr preferRelativeResize="0"/>
          <p:nvPr/>
        </p:nvPicPr>
        <p:blipFill>
          <a:blip r:embed="rId2">
            <a:alphaModFix amt="65000"/>
          </a:blip>
          <a:stretch>
            <a:fillRect/>
          </a:stretch>
        </p:blipFill>
        <p:spPr>
          <a:xfrm>
            <a:off x="0" y="0"/>
            <a:ext cx="9144000" cy="5143500"/>
          </a:xfrm>
          <a:prstGeom prst="rect">
            <a:avLst/>
          </a:prstGeom>
          <a:noFill/>
          <a:ln>
            <a:noFill/>
          </a:ln>
        </p:spPr>
      </p:pic>
      <p:cxnSp>
        <p:nvCxnSpPr>
          <p:cNvPr id="1936" name="Google Shape;1936;p172"/>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grpSp>
        <p:nvGrpSpPr>
          <p:cNvPr id="1937" name="Google Shape;1937;p172"/>
          <p:cNvGrpSpPr/>
          <p:nvPr/>
        </p:nvGrpSpPr>
        <p:grpSpPr>
          <a:xfrm flipH="1">
            <a:off x="7314893" y="194427"/>
            <a:ext cx="472842" cy="317708"/>
            <a:chOff x="2493575" y="1248525"/>
            <a:chExt cx="386025" cy="259375"/>
          </a:xfrm>
        </p:grpSpPr>
        <p:sp>
          <p:nvSpPr>
            <p:cNvPr id="1938" name="Google Shape;1938;p172"/>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172"/>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0" name="Google Shape;1940;p172"/>
          <p:cNvSpPr/>
          <p:nvPr/>
        </p:nvSpPr>
        <p:spPr>
          <a:xfrm flipH="1">
            <a:off x="5863942" y="394739"/>
            <a:ext cx="365020" cy="235273"/>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1" name="Google Shape;1941;p172"/>
          <p:cNvGrpSpPr/>
          <p:nvPr/>
        </p:nvGrpSpPr>
        <p:grpSpPr>
          <a:xfrm flipH="1">
            <a:off x="310250" y="1180249"/>
            <a:ext cx="472842" cy="317708"/>
            <a:chOff x="2493575" y="1248525"/>
            <a:chExt cx="386025" cy="259375"/>
          </a:xfrm>
        </p:grpSpPr>
        <p:sp>
          <p:nvSpPr>
            <p:cNvPr id="1942" name="Google Shape;1942;p172"/>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172"/>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4" name="Google Shape;1944;p172"/>
          <p:cNvSpPr/>
          <p:nvPr/>
        </p:nvSpPr>
        <p:spPr>
          <a:xfrm flipH="1">
            <a:off x="1642322" y="232889"/>
            <a:ext cx="373543" cy="24076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48" name="Shape 1948"/>
        <p:cNvGrpSpPr/>
        <p:nvPr/>
      </p:nvGrpSpPr>
      <p:grpSpPr>
        <a:xfrm>
          <a:off x="0" y="0"/>
          <a:ext cx="0" cy="0"/>
          <a:chOff x="0" y="0"/>
          <a:chExt cx="0" cy="0"/>
        </a:xfrm>
      </p:grpSpPr>
      <p:pic>
        <p:nvPicPr>
          <p:cNvPr id="1949" name="Google Shape;1949;p174"/>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950" name="Google Shape;1950;p174"/>
          <p:cNvSpPr txBox="1"/>
          <p:nvPr>
            <p:ph idx="1" type="subTitle"/>
          </p:nvPr>
        </p:nvSpPr>
        <p:spPr>
          <a:xfrm>
            <a:off x="720000" y="103450"/>
            <a:ext cx="2121600" cy="4002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51" name="Google Shape;1951;p174"/>
          <p:cNvSpPr txBox="1"/>
          <p:nvPr>
            <p:ph type="ctrTitle"/>
          </p:nvPr>
        </p:nvSpPr>
        <p:spPr>
          <a:xfrm>
            <a:off x="720000" y="1244485"/>
            <a:ext cx="3960300" cy="20889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5200"/>
              <a:buNone/>
              <a:defRPr sz="53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952" name="Google Shape;1952;p174"/>
          <p:cNvSpPr txBox="1"/>
          <p:nvPr>
            <p:ph idx="2" type="subTitle"/>
          </p:nvPr>
        </p:nvSpPr>
        <p:spPr>
          <a:xfrm>
            <a:off x="720000" y="3410810"/>
            <a:ext cx="2818200" cy="475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1953" name="Google Shape;1953;p174"/>
          <p:cNvGrpSpPr/>
          <p:nvPr/>
        </p:nvGrpSpPr>
        <p:grpSpPr>
          <a:xfrm>
            <a:off x="0" y="25"/>
            <a:ext cx="9144000" cy="5143500"/>
            <a:chOff x="0" y="25"/>
            <a:chExt cx="9144000" cy="5143500"/>
          </a:xfrm>
        </p:grpSpPr>
        <p:cxnSp>
          <p:nvCxnSpPr>
            <p:cNvPr id="1954" name="Google Shape;1954;p174"/>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1955" name="Google Shape;1955;p174"/>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1956" name="Google Shape;1956;p174"/>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1957" name="Google Shape;1957;p174"/>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58" name="Shape 1958"/>
        <p:cNvGrpSpPr/>
        <p:nvPr/>
      </p:nvGrpSpPr>
      <p:grpSpPr>
        <a:xfrm>
          <a:off x="0" y="0"/>
          <a:ext cx="0" cy="0"/>
          <a:chOff x="0" y="0"/>
          <a:chExt cx="0" cy="0"/>
        </a:xfrm>
      </p:grpSpPr>
      <p:pic>
        <p:nvPicPr>
          <p:cNvPr id="1959" name="Google Shape;1959;p175"/>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960" name="Google Shape;1960;p175"/>
          <p:cNvSpPr txBox="1"/>
          <p:nvPr>
            <p:ph type="title"/>
          </p:nvPr>
        </p:nvSpPr>
        <p:spPr>
          <a:xfrm>
            <a:off x="2348100" y="2389600"/>
            <a:ext cx="4447800" cy="87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61" name="Google Shape;1961;p175"/>
          <p:cNvSpPr txBox="1"/>
          <p:nvPr>
            <p:ph hasCustomPrompt="1" idx="2" type="title"/>
          </p:nvPr>
        </p:nvSpPr>
        <p:spPr>
          <a:xfrm>
            <a:off x="4043550" y="1263975"/>
            <a:ext cx="1056900" cy="10611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5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962" name="Google Shape;1962;p175"/>
          <p:cNvSpPr txBox="1"/>
          <p:nvPr>
            <p:ph idx="1" type="subTitle"/>
          </p:nvPr>
        </p:nvSpPr>
        <p:spPr>
          <a:xfrm>
            <a:off x="3359550" y="3564238"/>
            <a:ext cx="24249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63" name="Google Shape;1963;p175"/>
          <p:cNvSpPr txBox="1"/>
          <p:nvPr>
            <p:ph idx="3" type="subTitle"/>
          </p:nvPr>
        </p:nvSpPr>
        <p:spPr>
          <a:xfrm>
            <a:off x="3511200" y="103450"/>
            <a:ext cx="2121600" cy="40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964" name="Google Shape;1964;p175"/>
          <p:cNvGrpSpPr/>
          <p:nvPr/>
        </p:nvGrpSpPr>
        <p:grpSpPr>
          <a:xfrm>
            <a:off x="0" y="25"/>
            <a:ext cx="9144000" cy="5143500"/>
            <a:chOff x="0" y="25"/>
            <a:chExt cx="9144000" cy="5143500"/>
          </a:xfrm>
        </p:grpSpPr>
        <p:cxnSp>
          <p:nvCxnSpPr>
            <p:cNvPr id="1965" name="Google Shape;1965;p175"/>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1966" name="Google Shape;1966;p175"/>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1967" name="Google Shape;1967;p175"/>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1968" name="Google Shape;1968;p175"/>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69" name="Shape 1969"/>
        <p:cNvGrpSpPr/>
        <p:nvPr/>
      </p:nvGrpSpPr>
      <p:grpSpPr>
        <a:xfrm>
          <a:off x="0" y="0"/>
          <a:ext cx="0" cy="0"/>
          <a:chOff x="0" y="0"/>
          <a:chExt cx="0" cy="0"/>
        </a:xfrm>
      </p:grpSpPr>
      <p:pic>
        <p:nvPicPr>
          <p:cNvPr id="1970" name="Google Shape;1970;p176"/>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971" name="Google Shape;1971;p17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972" name="Google Shape;1972;p176"/>
          <p:cNvSpPr txBox="1"/>
          <p:nvPr>
            <p:ph idx="1" type="subTitle"/>
          </p:nvPr>
        </p:nvSpPr>
        <p:spPr>
          <a:xfrm>
            <a:off x="720000" y="1151375"/>
            <a:ext cx="7704000" cy="37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2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cxnSp>
        <p:nvCxnSpPr>
          <p:cNvPr id="1973" name="Google Shape;1973;p176"/>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1974" name="Google Shape;1974;p176"/>
          <p:cNvSpPr/>
          <p:nvPr/>
        </p:nvSpPr>
        <p:spPr>
          <a:xfrm>
            <a:off x="7439101" y="299354"/>
            <a:ext cx="389963" cy="251349"/>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75" name="Google Shape;1975;p176"/>
          <p:cNvGrpSpPr/>
          <p:nvPr/>
        </p:nvGrpSpPr>
        <p:grpSpPr>
          <a:xfrm>
            <a:off x="1092610" y="173472"/>
            <a:ext cx="493610" cy="331663"/>
            <a:chOff x="2493575" y="1248525"/>
            <a:chExt cx="386025" cy="259375"/>
          </a:xfrm>
        </p:grpSpPr>
        <p:sp>
          <p:nvSpPr>
            <p:cNvPr id="1976" name="Google Shape;1976;p176"/>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76"/>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8" name="Google Shape;1978;p176"/>
          <p:cNvGrpSpPr/>
          <p:nvPr/>
        </p:nvGrpSpPr>
        <p:grpSpPr>
          <a:xfrm>
            <a:off x="8123926" y="874699"/>
            <a:ext cx="493610" cy="331663"/>
            <a:chOff x="2493575" y="1248525"/>
            <a:chExt cx="386025" cy="259375"/>
          </a:xfrm>
        </p:grpSpPr>
        <p:sp>
          <p:nvSpPr>
            <p:cNvPr id="1979" name="Google Shape;1979;p176"/>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176"/>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1" name="Google Shape;1981;p176"/>
          <p:cNvSpPr/>
          <p:nvPr/>
        </p:nvSpPr>
        <p:spPr>
          <a:xfrm>
            <a:off x="338950" y="1089167"/>
            <a:ext cx="381053" cy="24560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4" name="Shape 114"/>
        <p:cNvGrpSpPr/>
        <p:nvPr/>
      </p:nvGrpSpPr>
      <p:grpSpPr>
        <a:xfrm>
          <a:off x="0" y="0"/>
          <a:ext cx="0" cy="0"/>
          <a:chOff x="0" y="0"/>
          <a:chExt cx="0" cy="0"/>
        </a:xfrm>
      </p:grpSpPr>
      <p:pic>
        <p:nvPicPr>
          <p:cNvPr id="115" name="Google Shape;115;p19"/>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16" name="Google Shape;116;p19"/>
          <p:cNvSpPr txBox="1"/>
          <p:nvPr>
            <p:ph idx="1" type="body"/>
          </p:nvPr>
        </p:nvSpPr>
        <p:spPr>
          <a:xfrm>
            <a:off x="720000" y="1584150"/>
            <a:ext cx="3793500" cy="2280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117" name="Google Shape;117;p19"/>
          <p:cNvSpPr txBox="1"/>
          <p:nvPr>
            <p:ph type="title"/>
          </p:nvPr>
        </p:nvSpPr>
        <p:spPr>
          <a:xfrm>
            <a:off x="720000" y="437450"/>
            <a:ext cx="3793500" cy="6942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18" name="Google Shape;118;p19"/>
          <p:cNvSpPr/>
          <p:nvPr>
            <p:ph idx="2" type="pic"/>
          </p:nvPr>
        </p:nvSpPr>
        <p:spPr>
          <a:xfrm>
            <a:off x="5249400" y="978200"/>
            <a:ext cx="3174600" cy="3174600"/>
          </a:xfrm>
          <a:prstGeom prst="rect">
            <a:avLst/>
          </a:prstGeom>
          <a:noFill/>
          <a:ln cap="sq" cmpd="sng" w="19050">
            <a:solidFill>
              <a:schemeClr val="dk1"/>
            </a:solidFill>
            <a:prstDash val="solid"/>
            <a:round/>
            <a:headEnd len="sm" w="sm" type="none"/>
            <a:tailEnd len="sm" w="sm" type="none"/>
          </a:ln>
        </p:spPr>
      </p:sp>
      <p:sp>
        <p:nvSpPr>
          <p:cNvPr id="119" name="Google Shape;119;p19"/>
          <p:cNvSpPr/>
          <p:nvPr/>
        </p:nvSpPr>
        <p:spPr>
          <a:xfrm>
            <a:off x="5685245" y="271005"/>
            <a:ext cx="408469" cy="263277"/>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 name="Google Shape;120;p19"/>
          <p:cNvGrpSpPr/>
          <p:nvPr/>
        </p:nvGrpSpPr>
        <p:grpSpPr>
          <a:xfrm>
            <a:off x="0" y="25"/>
            <a:ext cx="9144000" cy="5143500"/>
            <a:chOff x="0" y="25"/>
            <a:chExt cx="9144000" cy="5143500"/>
          </a:xfrm>
        </p:grpSpPr>
        <p:cxnSp>
          <p:nvCxnSpPr>
            <p:cNvPr id="121" name="Google Shape;121;p19"/>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122" name="Google Shape;122;p19"/>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82" name="Shape 1982"/>
        <p:cNvGrpSpPr/>
        <p:nvPr/>
      </p:nvGrpSpPr>
      <p:grpSpPr>
        <a:xfrm>
          <a:off x="0" y="0"/>
          <a:ext cx="0" cy="0"/>
          <a:chOff x="0" y="0"/>
          <a:chExt cx="0" cy="0"/>
        </a:xfrm>
      </p:grpSpPr>
      <p:pic>
        <p:nvPicPr>
          <p:cNvPr id="1983" name="Google Shape;1983;p177"/>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984" name="Google Shape;1984;p17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985" name="Google Shape;1985;p177"/>
          <p:cNvSpPr txBox="1"/>
          <p:nvPr>
            <p:ph idx="1" type="subTitle"/>
          </p:nvPr>
        </p:nvSpPr>
        <p:spPr>
          <a:xfrm>
            <a:off x="4808667" y="3158350"/>
            <a:ext cx="30246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986" name="Google Shape;1986;p177"/>
          <p:cNvSpPr txBox="1"/>
          <p:nvPr>
            <p:ph idx="2" type="subTitle"/>
          </p:nvPr>
        </p:nvSpPr>
        <p:spPr>
          <a:xfrm>
            <a:off x="1311061" y="3158350"/>
            <a:ext cx="30237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987" name="Google Shape;1987;p177"/>
          <p:cNvSpPr txBox="1"/>
          <p:nvPr>
            <p:ph idx="3" type="subTitle"/>
          </p:nvPr>
        </p:nvSpPr>
        <p:spPr>
          <a:xfrm>
            <a:off x="1311050" y="2646400"/>
            <a:ext cx="3023700" cy="5070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solidFill>
                  <a:schemeClr val="dk2"/>
                </a:solidFill>
                <a:latin typeface="Domine"/>
                <a:ea typeface="Domine"/>
                <a:cs typeface="Domine"/>
                <a:sym typeface="Domine"/>
              </a:defRPr>
            </a:lvl1pPr>
            <a:lvl2pPr lvl="1" rtl="0" algn="ctr">
              <a:spcBef>
                <a:spcPts val="0"/>
              </a:spcBef>
              <a:spcAft>
                <a:spcPts val="0"/>
              </a:spcAft>
              <a:buSzPts val="2000"/>
              <a:buFont typeface="Montserrat"/>
              <a:buNone/>
              <a:defRPr sz="2000">
                <a:latin typeface="Montserrat"/>
                <a:ea typeface="Montserrat"/>
                <a:cs typeface="Montserrat"/>
                <a:sym typeface="Montserrat"/>
              </a:defRPr>
            </a:lvl2pPr>
            <a:lvl3pPr lvl="2" rtl="0" algn="ctr">
              <a:spcBef>
                <a:spcPts val="1600"/>
              </a:spcBef>
              <a:spcAft>
                <a:spcPts val="0"/>
              </a:spcAft>
              <a:buSzPts val="2000"/>
              <a:buFont typeface="Montserrat"/>
              <a:buNone/>
              <a:defRPr sz="2000">
                <a:latin typeface="Montserrat"/>
                <a:ea typeface="Montserrat"/>
                <a:cs typeface="Montserrat"/>
                <a:sym typeface="Montserrat"/>
              </a:defRPr>
            </a:lvl3pPr>
            <a:lvl4pPr lvl="3" rtl="0" algn="ctr">
              <a:spcBef>
                <a:spcPts val="1600"/>
              </a:spcBef>
              <a:spcAft>
                <a:spcPts val="0"/>
              </a:spcAft>
              <a:buSzPts val="2000"/>
              <a:buFont typeface="Montserrat"/>
              <a:buNone/>
              <a:defRPr sz="2000">
                <a:latin typeface="Montserrat"/>
                <a:ea typeface="Montserrat"/>
                <a:cs typeface="Montserrat"/>
                <a:sym typeface="Montserrat"/>
              </a:defRPr>
            </a:lvl4pPr>
            <a:lvl5pPr lvl="4" rtl="0" algn="ctr">
              <a:spcBef>
                <a:spcPts val="1600"/>
              </a:spcBef>
              <a:spcAft>
                <a:spcPts val="0"/>
              </a:spcAft>
              <a:buSzPts val="2000"/>
              <a:buFont typeface="Montserrat"/>
              <a:buNone/>
              <a:defRPr sz="2000">
                <a:latin typeface="Montserrat"/>
                <a:ea typeface="Montserrat"/>
                <a:cs typeface="Montserrat"/>
                <a:sym typeface="Montserrat"/>
              </a:defRPr>
            </a:lvl5pPr>
            <a:lvl6pPr lvl="5" rtl="0" algn="ctr">
              <a:spcBef>
                <a:spcPts val="1600"/>
              </a:spcBef>
              <a:spcAft>
                <a:spcPts val="0"/>
              </a:spcAft>
              <a:buSzPts val="2000"/>
              <a:buFont typeface="Montserrat"/>
              <a:buNone/>
              <a:defRPr sz="2000">
                <a:latin typeface="Montserrat"/>
                <a:ea typeface="Montserrat"/>
                <a:cs typeface="Montserrat"/>
                <a:sym typeface="Montserrat"/>
              </a:defRPr>
            </a:lvl6pPr>
            <a:lvl7pPr lvl="6" rtl="0" algn="ctr">
              <a:spcBef>
                <a:spcPts val="1600"/>
              </a:spcBef>
              <a:spcAft>
                <a:spcPts val="0"/>
              </a:spcAft>
              <a:buSzPts val="2000"/>
              <a:buFont typeface="Montserrat"/>
              <a:buNone/>
              <a:defRPr sz="2000">
                <a:latin typeface="Montserrat"/>
                <a:ea typeface="Montserrat"/>
                <a:cs typeface="Montserrat"/>
                <a:sym typeface="Montserrat"/>
              </a:defRPr>
            </a:lvl7pPr>
            <a:lvl8pPr lvl="7" rtl="0" algn="ctr">
              <a:spcBef>
                <a:spcPts val="1600"/>
              </a:spcBef>
              <a:spcAft>
                <a:spcPts val="0"/>
              </a:spcAft>
              <a:buSzPts val="2000"/>
              <a:buFont typeface="Montserrat"/>
              <a:buNone/>
              <a:defRPr sz="2000">
                <a:latin typeface="Montserrat"/>
                <a:ea typeface="Montserrat"/>
                <a:cs typeface="Montserrat"/>
                <a:sym typeface="Montserrat"/>
              </a:defRPr>
            </a:lvl8pPr>
            <a:lvl9pPr lvl="8" rtl="0" algn="ctr">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1988" name="Google Shape;1988;p177"/>
          <p:cNvSpPr txBox="1"/>
          <p:nvPr>
            <p:ph idx="4" type="subTitle"/>
          </p:nvPr>
        </p:nvSpPr>
        <p:spPr>
          <a:xfrm>
            <a:off x="4808983" y="2646400"/>
            <a:ext cx="3023700" cy="5070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solidFill>
                  <a:schemeClr val="dk2"/>
                </a:solidFill>
                <a:latin typeface="Domine"/>
                <a:ea typeface="Domine"/>
                <a:cs typeface="Domine"/>
                <a:sym typeface="Domine"/>
              </a:defRPr>
            </a:lvl1pPr>
            <a:lvl2pPr lvl="1" rtl="0" algn="ctr">
              <a:spcBef>
                <a:spcPts val="0"/>
              </a:spcBef>
              <a:spcAft>
                <a:spcPts val="0"/>
              </a:spcAft>
              <a:buSzPts val="2000"/>
              <a:buFont typeface="Montserrat"/>
              <a:buNone/>
              <a:defRPr sz="2000">
                <a:latin typeface="Montserrat"/>
                <a:ea typeface="Montserrat"/>
                <a:cs typeface="Montserrat"/>
                <a:sym typeface="Montserrat"/>
              </a:defRPr>
            </a:lvl2pPr>
            <a:lvl3pPr lvl="2" rtl="0" algn="ctr">
              <a:spcBef>
                <a:spcPts val="1600"/>
              </a:spcBef>
              <a:spcAft>
                <a:spcPts val="0"/>
              </a:spcAft>
              <a:buSzPts val="2000"/>
              <a:buFont typeface="Montserrat"/>
              <a:buNone/>
              <a:defRPr sz="2000">
                <a:latin typeface="Montserrat"/>
                <a:ea typeface="Montserrat"/>
                <a:cs typeface="Montserrat"/>
                <a:sym typeface="Montserrat"/>
              </a:defRPr>
            </a:lvl3pPr>
            <a:lvl4pPr lvl="3" rtl="0" algn="ctr">
              <a:spcBef>
                <a:spcPts val="1600"/>
              </a:spcBef>
              <a:spcAft>
                <a:spcPts val="0"/>
              </a:spcAft>
              <a:buSzPts val="2000"/>
              <a:buFont typeface="Montserrat"/>
              <a:buNone/>
              <a:defRPr sz="2000">
                <a:latin typeface="Montserrat"/>
                <a:ea typeface="Montserrat"/>
                <a:cs typeface="Montserrat"/>
                <a:sym typeface="Montserrat"/>
              </a:defRPr>
            </a:lvl4pPr>
            <a:lvl5pPr lvl="4" rtl="0" algn="ctr">
              <a:spcBef>
                <a:spcPts val="1600"/>
              </a:spcBef>
              <a:spcAft>
                <a:spcPts val="0"/>
              </a:spcAft>
              <a:buSzPts val="2000"/>
              <a:buFont typeface="Montserrat"/>
              <a:buNone/>
              <a:defRPr sz="2000">
                <a:latin typeface="Montserrat"/>
                <a:ea typeface="Montserrat"/>
                <a:cs typeface="Montserrat"/>
                <a:sym typeface="Montserrat"/>
              </a:defRPr>
            </a:lvl5pPr>
            <a:lvl6pPr lvl="5" rtl="0" algn="ctr">
              <a:spcBef>
                <a:spcPts val="1600"/>
              </a:spcBef>
              <a:spcAft>
                <a:spcPts val="0"/>
              </a:spcAft>
              <a:buSzPts val="2000"/>
              <a:buFont typeface="Montserrat"/>
              <a:buNone/>
              <a:defRPr sz="2000">
                <a:latin typeface="Montserrat"/>
                <a:ea typeface="Montserrat"/>
                <a:cs typeface="Montserrat"/>
                <a:sym typeface="Montserrat"/>
              </a:defRPr>
            </a:lvl6pPr>
            <a:lvl7pPr lvl="6" rtl="0" algn="ctr">
              <a:spcBef>
                <a:spcPts val="1600"/>
              </a:spcBef>
              <a:spcAft>
                <a:spcPts val="0"/>
              </a:spcAft>
              <a:buSzPts val="2000"/>
              <a:buFont typeface="Montserrat"/>
              <a:buNone/>
              <a:defRPr sz="2000">
                <a:latin typeface="Montserrat"/>
                <a:ea typeface="Montserrat"/>
                <a:cs typeface="Montserrat"/>
                <a:sym typeface="Montserrat"/>
              </a:defRPr>
            </a:lvl7pPr>
            <a:lvl8pPr lvl="7" rtl="0" algn="ctr">
              <a:spcBef>
                <a:spcPts val="1600"/>
              </a:spcBef>
              <a:spcAft>
                <a:spcPts val="0"/>
              </a:spcAft>
              <a:buSzPts val="2000"/>
              <a:buFont typeface="Montserrat"/>
              <a:buNone/>
              <a:defRPr sz="2000">
                <a:latin typeface="Montserrat"/>
                <a:ea typeface="Montserrat"/>
                <a:cs typeface="Montserrat"/>
                <a:sym typeface="Montserrat"/>
              </a:defRPr>
            </a:lvl8pPr>
            <a:lvl9pPr lvl="8" rtl="0" algn="ctr">
              <a:spcBef>
                <a:spcPts val="1600"/>
              </a:spcBef>
              <a:spcAft>
                <a:spcPts val="1600"/>
              </a:spcAft>
              <a:buSzPts val="2000"/>
              <a:buFont typeface="Montserrat"/>
              <a:buNone/>
              <a:defRPr sz="2000">
                <a:latin typeface="Montserrat"/>
                <a:ea typeface="Montserrat"/>
                <a:cs typeface="Montserrat"/>
                <a:sym typeface="Montserrat"/>
              </a:defRPr>
            </a:lvl9pPr>
          </a:lstStyle>
          <a:p/>
        </p:txBody>
      </p:sp>
      <p:cxnSp>
        <p:nvCxnSpPr>
          <p:cNvPr id="1989" name="Google Shape;1989;p177"/>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grpSp>
        <p:nvGrpSpPr>
          <p:cNvPr id="1990" name="Google Shape;1990;p177"/>
          <p:cNvGrpSpPr/>
          <p:nvPr/>
        </p:nvGrpSpPr>
        <p:grpSpPr>
          <a:xfrm>
            <a:off x="7290830" y="336133"/>
            <a:ext cx="474416" cy="305783"/>
            <a:chOff x="1087650" y="1031275"/>
            <a:chExt cx="298000" cy="192075"/>
          </a:xfrm>
        </p:grpSpPr>
        <p:sp>
          <p:nvSpPr>
            <p:cNvPr id="1991" name="Google Shape;1991;p177"/>
            <p:cNvSpPr/>
            <p:nvPr/>
          </p:nvSpPr>
          <p:spPr>
            <a:xfrm>
              <a:off x="1094350" y="1037650"/>
              <a:ext cx="284275" cy="179975"/>
            </a:xfrm>
            <a:custGeom>
              <a:rect b="b" l="l" r="r" t="t"/>
              <a:pathLst>
                <a:path extrusionOk="0" h="7199" w="11371">
                  <a:moveTo>
                    <a:pt x="5615" y="0"/>
                  </a:moveTo>
                  <a:cubicBezTo>
                    <a:pt x="4518" y="0"/>
                    <a:pt x="3574" y="664"/>
                    <a:pt x="2885" y="1902"/>
                  </a:cubicBezTo>
                  <a:cubicBezTo>
                    <a:pt x="2655" y="2297"/>
                    <a:pt x="2476" y="2603"/>
                    <a:pt x="2106" y="2795"/>
                  </a:cubicBezTo>
                  <a:cubicBezTo>
                    <a:pt x="1979" y="2871"/>
                    <a:pt x="1838" y="2935"/>
                    <a:pt x="1698" y="2999"/>
                  </a:cubicBezTo>
                  <a:cubicBezTo>
                    <a:pt x="1404" y="3114"/>
                    <a:pt x="1124" y="3267"/>
                    <a:pt x="868" y="3458"/>
                  </a:cubicBezTo>
                  <a:cubicBezTo>
                    <a:pt x="256" y="3918"/>
                    <a:pt x="1" y="4734"/>
                    <a:pt x="230" y="5475"/>
                  </a:cubicBezTo>
                  <a:cubicBezTo>
                    <a:pt x="447" y="6074"/>
                    <a:pt x="983" y="6495"/>
                    <a:pt x="1621" y="6559"/>
                  </a:cubicBezTo>
                  <a:lnTo>
                    <a:pt x="1749" y="6559"/>
                  </a:lnTo>
                  <a:cubicBezTo>
                    <a:pt x="2017" y="6546"/>
                    <a:pt x="2272" y="6508"/>
                    <a:pt x="2527" y="6432"/>
                  </a:cubicBezTo>
                  <a:cubicBezTo>
                    <a:pt x="2731" y="6381"/>
                    <a:pt x="2948" y="6342"/>
                    <a:pt x="3178" y="6330"/>
                  </a:cubicBezTo>
                  <a:cubicBezTo>
                    <a:pt x="3255" y="6330"/>
                    <a:pt x="3344" y="6342"/>
                    <a:pt x="3421" y="6355"/>
                  </a:cubicBezTo>
                  <a:cubicBezTo>
                    <a:pt x="3625" y="6432"/>
                    <a:pt x="3803" y="6521"/>
                    <a:pt x="3969" y="6649"/>
                  </a:cubicBezTo>
                  <a:cubicBezTo>
                    <a:pt x="4059" y="6712"/>
                    <a:pt x="4148" y="6763"/>
                    <a:pt x="4224" y="6814"/>
                  </a:cubicBezTo>
                  <a:cubicBezTo>
                    <a:pt x="4652" y="7059"/>
                    <a:pt x="5127" y="7198"/>
                    <a:pt x="5615" y="7198"/>
                  </a:cubicBezTo>
                  <a:cubicBezTo>
                    <a:pt x="5636" y="7198"/>
                    <a:pt x="5658" y="7198"/>
                    <a:pt x="5679" y="7197"/>
                  </a:cubicBezTo>
                  <a:cubicBezTo>
                    <a:pt x="5704" y="7198"/>
                    <a:pt x="5729" y="7198"/>
                    <a:pt x="5754" y="7198"/>
                  </a:cubicBezTo>
                  <a:cubicBezTo>
                    <a:pt x="6174" y="7198"/>
                    <a:pt x="6582" y="7097"/>
                    <a:pt x="6955" y="6917"/>
                  </a:cubicBezTo>
                  <a:cubicBezTo>
                    <a:pt x="7032" y="6878"/>
                    <a:pt x="7096" y="6840"/>
                    <a:pt x="7159" y="6802"/>
                  </a:cubicBezTo>
                  <a:cubicBezTo>
                    <a:pt x="7274" y="6738"/>
                    <a:pt x="7389" y="6674"/>
                    <a:pt x="7504" y="6636"/>
                  </a:cubicBezTo>
                  <a:cubicBezTo>
                    <a:pt x="7642" y="6583"/>
                    <a:pt x="7789" y="6556"/>
                    <a:pt x="7938" y="6556"/>
                  </a:cubicBezTo>
                  <a:cubicBezTo>
                    <a:pt x="7968" y="6556"/>
                    <a:pt x="7997" y="6557"/>
                    <a:pt x="8027" y="6559"/>
                  </a:cubicBezTo>
                  <a:cubicBezTo>
                    <a:pt x="8180" y="6559"/>
                    <a:pt x="8346" y="6572"/>
                    <a:pt x="8525" y="6585"/>
                  </a:cubicBezTo>
                  <a:cubicBezTo>
                    <a:pt x="8703" y="6598"/>
                    <a:pt x="8895" y="6623"/>
                    <a:pt x="9074" y="6623"/>
                  </a:cubicBezTo>
                  <a:cubicBezTo>
                    <a:pt x="9176" y="6623"/>
                    <a:pt x="9278" y="6610"/>
                    <a:pt x="9367" y="6598"/>
                  </a:cubicBezTo>
                  <a:cubicBezTo>
                    <a:pt x="10324" y="6495"/>
                    <a:pt x="11090" y="5755"/>
                    <a:pt x="11230" y="4798"/>
                  </a:cubicBezTo>
                  <a:cubicBezTo>
                    <a:pt x="11370" y="3841"/>
                    <a:pt x="10847" y="2910"/>
                    <a:pt x="9967" y="2527"/>
                  </a:cubicBezTo>
                  <a:cubicBezTo>
                    <a:pt x="9737" y="2438"/>
                    <a:pt x="9507" y="2361"/>
                    <a:pt x="9265" y="2323"/>
                  </a:cubicBezTo>
                  <a:cubicBezTo>
                    <a:pt x="8984" y="2272"/>
                    <a:pt x="8703" y="2170"/>
                    <a:pt x="8448" y="2029"/>
                  </a:cubicBezTo>
                  <a:cubicBezTo>
                    <a:pt x="8193" y="1825"/>
                    <a:pt x="7976" y="1583"/>
                    <a:pt x="7810" y="1289"/>
                  </a:cubicBezTo>
                  <a:cubicBezTo>
                    <a:pt x="7644" y="1021"/>
                    <a:pt x="7453" y="779"/>
                    <a:pt x="7223" y="562"/>
                  </a:cubicBezTo>
                  <a:cubicBezTo>
                    <a:pt x="6891" y="281"/>
                    <a:pt x="6483" y="102"/>
                    <a:pt x="6049" y="39"/>
                  </a:cubicBezTo>
                  <a:cubicBezTo>
                    <a:pt x="5909" y="13"/>
                    <a:pt x="5756" y="0"/>
                    <a:pt x="5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77"/>
            <p:cNvSpPr/>
            <p:nvPr/>
          </p:nvSpPr>
          <p:spPr>
            <a:xfrm>
              <a:off x="1087650" y="1031275"/>
              <a:ext cx="298000" cy="192075"/>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3" name="Google Shape;1993;p177"/>
          <p:cNvSpPr/>
          <p:nvPr/>
        </p:nvSpPr>
        <p:spPr>
          <a:xfrm>
            <a:off x="8328091" y="892659"/>
            <a:ext cx="600500" cy="403484"/>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4" name="Google Shape;1994;p177"/>
          <p:cNvGrpSpPr/>
          <p:nvPr/>
        </p:nvGrpSpPr>
        <p:grpSpPr>
          <a:xfrm>
            <a:off x="183679" y="1466009"/>
            <a:ext cx="600500" cy="403484"/>
            <a:chOff x="2493575" y="1248525"/>
            <a:chExt cx="386025" cy="259375"/>
          </a:xfrm>
        </p:grpSpPr>
        <p:sp>
          <p:nvSpPr>
            <p:cNvPr id="1995" name="Google Shape;1995;p177"/>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77"/>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97" name="Shape 1997"/>
        <p:cNvGrpSpPr/>
        <p:nvPr/>
      </p:nvGrpSpPr>
      <p:grpSpPr>
        <a:xfrm>
          <a:off x="0" y="0"/>
          <a:ext cx="0" cy="0"/>
          <a:chOff x="0" y="0"/>
          <a:chExt cx="0" cy="0"/>
        </a:xfrm>
      </p:grpSpPr>
      <p:pic>
        <p:nvPicPr>
          <p:cNvPr id="1998" name="Google Shape;1998;p178"/>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999" name="Google Shape;1999;p17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cxnSp>
        <p:nvCxnSpPr>
          <p:cNvPr id="2000" name="Google Shape;2000;p178"/>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2001" name="Google Shape;2001;p178"/>
          <p:cNvSpPr/>
          <p:nvPr/>
        </p:nvSpPr>
        <p:spPr>
          <a:xfrm>
            <a:off x="6903326" y="202904"/>
            <a:ext cx="389963" cy="251349"/>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2" name="Google Shape;2002;p178"/>
          <p:cNvGrpSpPr/>
          <p:nvPr/>
        </p:nvGrpSpPr>
        <p:grpSpPr>
          <a:xfrm>
            <a:off x="1167635" y="162747"/>
            <a:ext cx="493610" cy="331663"/>
            <a:chOff x="2493575" y="1248525"/>
            <a:chExt cx="386025" cy="259375"/>
          </a:xfrm>
        </p:grpSpPr>
        <p:sp>
          <p:nvSpPr>
            <p:cNvPr id="2003" name="Google Shape;2003;p178"/>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78"/>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5" name="Google Shape;2005;p178"/>
          <p:cNvGrpSpPr/>
          <p:nvPr/>
        </p:nvGrpSpPr>
        <p:grpSpPr>
          <a:xfrm>
            <a:off x="8348951" y="874699"/>
            <a:ext cx="493610" cy="331663"/>
            <a:chOff x="2493575" y="1248525"/>
            <a:chExt cx="386025" cy="259375"/>
          </a:xfrm>
        </p:grpSpPr>
        <p:sp>
          <p:nvSpPr>
            <p:cNvPr id="2006" name="Google Shape;2006;p178"/>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178"/>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8" name="Google Shape;2008;p178"/>
          <p:cNvSpPr/>
          <p:nvPr/>
        </p:nvSpPr>
        <p:spPr>
          <a:xfrm>
            <a:off x="156775" y="1121317"/>
            <a:ext cx="381053" cy="24560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009" name="Shape 2009"/>
        <p:cNvGrpSpPr/>
        <p:nvPr/>
      </p:nvGrpSpPr>
      <p:grpSpPr>
        <a:xfrm>
          <a:off x="0" y="0"/>
          <a:ext cx="0" cy="0"/>
          <a:chOff x="0" y="0"/>
          <a:chExt cx="0" cy="0"/>
        </a:xfrm>
      </p:grpSpPr>
      <p:pic>
        <p:nvPicPr>
          <p:cNvPr id="2010" name="Google Shape;2010;p179"/>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011" name="Google Shape;2011;p179"/>
          <p:cNvSpPr txBox="1"/>
          <p:nvPr>
            <p:ph idx="1" type="body"/>
          </p:nvPr>
        </p:nvSpPr>
        <p:spPr>
          <a:xfrm>
            <a:off x="720000" y="1584150"/>
            <a:ext cx="3793500" cy="2280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2012" name="Google Shape;2012;p179"/>
          <p:cNvSpPr txBox="1"/>
          <p:nvPr>
            <p:ph type="title"/>
          </p:nvPr>
        </p:nvSpPr>
        <p:spPr>
          <a:xfrm>
            <a:off x="720000" y="437450"/>
            <a:ext cx="3793500" cy="6942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013" name="Google Shape;2013;p179"/>
          <p:cNvSpPr/>
          <p:nvPr>
            <p:ph idx="2" type="pic"/>
          </p:nvPr>
        </p:nvSpPr>
        <p:spPr>
          <a:xfrm>
            <a:off x="5249400" y="978200"/>
            <a:ext cx="3174600" cy="3174600"/>
          </a:xfrm>
          <a:prstGeom prst="rect">
            <a:avLst/>
          </a:prstGeom>
          <a:noFill/>
          <a:ln cap="sq" cmpd="sng" w="19050">
            <a:solidFill>
              <a:schemeClr val="dk1"/>
            </a:solidFill>
            <a:prstDash val="solid"/>
            <a:round/>
            <a:headEnd len="sm" w="sm" type="none"/>
            <a:tailEnd len="sm" w="sm" type="none"/>
          </a:ln>
        </p:spPr>
      </p:sp>
      <p:sp>
        <p:nvSpPr>
          <p:cNvPr id="2014" name="Google Shape;2014;p179"/>
          <p:cNvSpPr/>
          <p:nvPr/>
        </p:nvSpPr>
        <p:spPr>
          <a:xfrm>
            <a:off x="5685245" y="271005"/>
            <a:ext cx="408469" cy="263277"/>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5" name="Google Shape;2015;p179"/>
          <p:cNvGrpSpPr/>
          <p:nvPr/>
        </p:nvGrpSpPr>
        <p:grpSpPr>
          <a:xfrm>
            <a:off x="0" y="25"/>
            <a:ext cx="9144000" cy="5143500"/>
            <a:chOff x="0" y="25"/>
            <a:chExt cx="9144000" cy="5143500"/>
          </a:xfrm>
        </p:grpSpPr>
        <p:cxnSp>
          <p:nvCxnSpPr>
            <p:cNvPr id="2016" name="Google Shape;2016;p179"/>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2017" name="Google Shape;2017;p179"/>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018" name="Shape 2018"/>
        <p:cNvGrpSpPr/>
        <p:nvPr/>
      </p:nvGrpSpPr>
      <p:grpSpPr>
        <a:xfrm>
          <a:off x="0" y="0"/>
          <a:ext cx="0" cy="0"/>
          <a:chOff x="0" y="0"/>
          <a:chExt cx="0" cy="0"/>
        </a:xfrm>
      </p:grpSpPr>
      <p:pic>
        <p:nvPicPr>
          <p:cNvPr id="2019" name="Google Shape;2019;p180"/>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020" name="Google Shape;2020;p180"/>
          <p:cNvSpPr txBox="1"/>
          <p:nvPr>
            <p:ph type="title"/>
          </p:nvPr>
        </p:nvSpPr>
        <p:spPr>
          <a:xfrm>
            <a:off x="1347650" y="1486600"/>
            <a:ext cx="6448500" cy="22965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4800"/>
              <a:buNone/>
              <a:defRPr sz="9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021" name="Google Shape;2021;p180"/>
          <p:cNvSpPr txBox="1"/>
          <p:nvPr>
            <p:ph idx="1" type="subTitle"/>
          </p:nvPr>
        </p:nvSpPr>
        <p:spPr>
          <a:xfrm>
            <a:off x="3511200" y="103450"/>
            <a:ext cx="2121600" cy="40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2022" name="Google Shape;2022;p180"/>
          <p:cNvGrpSpPr/>
          <p:nvPr/>
        </p:nvGrpSpPr>
        <p:grpSpPr>
          <a:xfrm>
            <a:off x="0" y="25"/>
            <a:ext cx="9144000" cy="5143500"/>
            <a:chOff x="0" y="25"/>
            <a:chExt cx="9144000" cy="5143500"/>
          </a:xfrm>
        </p:grpSpPr>
        <p:cxnSp>
          <p:nvCxnSpPr>
            <p:cNvPr id="2023" name="Google Shape;2023;p180"/>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2024" name="Google Shape;2024;p180"/>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2025" name="Google Shape;2025;p180"/>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2026" name="Google Shape;2026;p180"/>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027" name="Shape 2027"/>
        <p:cNvGrpSpPr/>
        <p:nvPr/>
      </p:nvGrpSpPr>
      <p:grpSpPr>
        <a:xfrm>
          <a:off x="0" y="0"/>
          <a:ext cx="0" cy="0"/>
          <a:chOff x="0" y="0"/>
          <a:chExt cx="0" cy="0"/>
        </a:xfrm>
      </p:grpSpPr>
      <p:pic>
        <p:nvPicPr>
          <p:cNvPr id="2028" name="Google Shape;2028;p181"/>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029" name="Google Shape;2029;p181"/>
          <p:cNvSpPr txBox="1"/>
          <p:nvPr>
            <p:ph idx="1" type="subTitle"/>
          </p:nvPr>
        </p:nvSpPr>
        <p:spPr>
          <a:xfrm>
            <a:off x="4210481" y="2291825"/>
            <a:ext cx="4215900" cy="132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900"/>
              <a:buNone/>
              <a:defRPr sz="1600"/>
            </a:lvl1pPr>
            <a:lvl2pPr lvl="1" rtl="0" algn="ctr">
              <a:lnSpc>
                <a:spcPct val="100000"/>
              </a:lnSpc>
              <a:spcBef>
                <a:spcPts val="160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2030" name="Google Shape;2030;p181"/>
          <p:cNvSpPr txBox="1"/>
          <p:nvPr>
            <p:ph type="title"/>
          </p:nvPr>
        </p:nvSpPr>
        <p:spPr>
          <a:xfrm>
            <a:off x="4210504" y="1529250"/>
            <a:ext cx="42159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sz="39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
        <p:nvSpPr>
          <p:cNvPr id="2031" name="Google Shape;2031;p181"/>
          <p:cNvSpPr txBox="1"/>
          <p:nvPr>
            <p:ph idx="2" type="subTitle"/>
          </p:nvPr>
        </p:nvSpPr>
        <p:spPr>
          <a:xfrm>
            <a:off x="6302375" y="103450"/>
            <a:ext cx="2121600" cy="400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None/>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grpSp>
        <p:nvGrpSpPr>
          <p:cNvPr id="2032" name="Google Shape;2032;p181"/>
          <p:cNvGrpSpPr/>
          <p:nvPr/>
        </p:nvGrpSpPr>
        <p:grpSpPr>
          <a:xfrm>
            <a:off x="0" y="25"/>
            <a:ext cx="9144000" cy="5143500"/>
            <a:chOff x="0" y="25"/>
            <a:chExt cx="9144000" cy="5143500"/>
          </a:xfrm>
        </p:grpSpPr>
        <p:cxnSp>
          <p:nvCxnSpPr>
            <p:cNvPr id="2033" name="Google Shape;2033;p181"/>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2034" name="Google Shape;2034;p181"/>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2035" name="Google Shape;2035;p181"/>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36" name="Shape 2036"/>
        <p:cNvGrpSpPr/>
        <p:nvPr/>
      </p:nvGrpSpPr>
      <p:grpSpPr>
        <a:xfrm>
          <a:off x="0" y="0"/>
          <a:ext cx="0" cy="0"/>
          <a:chOff x="0" y="0"/>
          <a:chExt cx="0" cy="0"/>
        </a:xfrm>
      </p:grpSpPr>
      <p:sp>
        <p:nvSpPr>
          <p:cNvPr id="2037" name="Google Shape;2037;p182"/>
          <p:cNvSpPr/>
          <p:nvPr>
            <p:ph idx="2" type="pic"/>
          </p:nvPr>
        </p:nvSpPr>
        <p:spPr>
          <a:xfrm>
            <a:off x="0" y="25"/>
            <a:ext cx="9144000" cy="5143500"/>
          </a:xfrm>
          <a:prstGeom prst="rect">
            <a:avLst/>
          </a:prstGeom>
          <a:noFill/>
          <a:ln>
            <a:noFill/>
          </a:ln>
        </p:spPr>
      </p:sp>
      <p:sp>
        <p:nvSpPr>
          <p:cNvPr id="2038" name="Google Shape;2038;p182"/>
          <p:cNvSpPr txBox="1"/>
          <p:nvPr>
            <p:ph type="title"/>
          </p:nvPr>
        </p:nvSpPr>
        <p:spPr>
          <a:xfrm>
            <a:off x="2224075" y="3126875"/>
            <a:ext cx="4695900" cy="12342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400"/>
              <a:buNone/>
              <a:defRPr/>
            </a:lvl1pPr>
            <a:lvl2pPr lvl="1" rtl="0" algn="ctr">
              <a:spcBef>
                <a:spcPts val="0"/>
              </a:spcBef>
              <a:spcAft>
                <a:spcPts val="0"/>
              </a:spcAft>
              <a:buSzPts val="3400"/>
              <a:buNone/>
              <a:defRPr/>
            </a:lvl2pPr>
            <a:lvl3pPr lvl="2" rtl="0" algn="ctr">
              <a:spcBef>
                <a:spcPts val="0"/>
              </a:spcBef>
              <a:spcAft>
                <a:spcPts val="0"/>
              </a:spcAft>
              <a:buSzPts val="3400"/>
              <a:buNone/>
              <a:defRPr/>
            </a:lvl3pPr>
            <a:lvl4pPr lvl="3" rtl="0" algn="ctr">
              <a:spcBef>
                <a:spcPts val="0"/>
              </a:spcBef>
              <a:spcAft>
                <a:spcPts val="0"/>
              </a:spcAft>
              <a:buSzPts val="3400"/>
              <a:buNone/>
              <a:defRPr/>
            </a:lvl4pPr>
            <a:lvl5pPr lvl="4" rtl="0" algn="ctr">
              <a:spcBef>
                <a:spcPts val="0"/>
              </a:spcBef>
              <a:spcAft>
                <a:spcPts val="0"/>
              </a:spcAft>
              <a:buSzPts val="3400"/>
              <a:buNone/>
              <a:defRPr/>
            </a:lvl5pPr>
            <a:lvl6pPr lvl="5" rtl="0" algn="ctr">
              <a:spcBef>
                <a:spcPts val="0"/>
              </a:spcBef>
              <a:spcAft>
                <a:spcPts val="0"/>
              </a:spcAft>
              <a:buSzPts val="3400"/>
              <a:buNone/>
              <a:defRPr/>
            </a:lvl6pPr>
            <a:lvl7pPr lvl="6" rtl="0" algn="ctr">
              <a:spcBef>
                <a:spcPts val="0"/>
              </a:spcBef>
              <a:spcAft>
                <a:spcPts val="0"/>
              </a:spcAft>
              <a:buSzPts val="3400"/>
              <a:buNone/>
              <a:defRPr/>
            </a:lvl7pPr>
            <a:lvl8pPr lvl="7" rtl="0" algn="ctr">
              <a:spcBef>
                <a:spcPts val="0"/>
              </a:spcBef>
              <a:spcAft>
                <a:spcPts val="0"/>
              </a:spcAft>
              <a:buSzPts val="3400"/>
              <a:buNone/>
              <a:defRPr/>
            </a:lvl8pPr>
            <a:lvl9pPr lvl="8" rtl="0" algn="ctr">
              <a:spcBef>
                <a:spcPts val="0"/>
              </a:spcBef>
              <a:spcAft>
                <a:spcPts val="0"/>
              </a:spcAft>
              <a:buSzPts val="3400"/>
              <a:buNone/>
              <a:defRPr/>
            </a:lvl9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039" name="Shape 2039"/>
        <p:cNvGrpSpPr/>
        <p:nvPr/>
      </p:nvGrpSpPr>
      <p:grpSpPr>
        <a:xfrm>
          <a:off x="0" y="0"/>
          <a:ext cx="0" cy="0"/>
          <a:chOff x="0" y="0"/>
          <a:chExt cx="0" cy="0"/>
        </a:xfrm>
      </p:grpSpPr>
      <p:pic>
        <p:nvPicPr>
          <p:cNvPr id="2040" name="Google Shape;2040;p183"/>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041" name="Google Shape;2041;p183"/>
          <p:cNvSpPr txBox="1"/>
          <p:nvPr>
            <p:ph hasCustomPrompt="1" type="title"/>
          </p:nvPr>
        </p:nvSpPr>
        <p:spPr>
          <a:xfrm>
            <a:off x="1452900" y="1509250"/>
            <a:ext cx="6238200" cy="1568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9600"/>
              <a:buNone/>
              <a:defRPr sz="10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2042" name="Google Shape;2042;p183"/>
          <p:cNvSpPr txBox="1"/>
          <p:nvPr>
            <p:ph idx="1" type="subTitle"/>
          </p:nvPr>
        </p:nvSpPr>
        <p:spPr>
          <a:xfrm>
            <a:off x="1913900" y="3284300"/>
            <a:ext cx="5316300" cy="49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2043" name="Google Shape;2043;p183"/>
          <p:cNvSpPr txBox="1"/>
          <p:nvPr>
            <p:ph idx="2" type="subTitle"/>
          </p:nvPr>
        </p:nvSpPr>
        <p:spPr>
          <a:xfrm>
            <a:off x="3511200" y="103450"/>
            <a:ext cx="2121600" cy="40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2044" name="Google Shape;2044;p183"/>
          <p:cNvGrpSpPr/>
          <p:nvPr/>
        </p:nvGrpSpPr>
        <p:grpSpPr>
          <a:xfrm>
            <a:off x="0" y="25"/>
            <a:ext cx="9144000" cy="5143500"/>
            <a:chOff x="0" y="25"/>
            <a:chExt cx="9144000" cy="5143500"/>
          </a:xfrm>
        </p:grpSpPr>
        <p:cxnSp>
          <p:nvCxnSpPr>
            <p:cNvPr id="2045" name="Google Shape;2045;p183"/>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2046" name="Google Shape;2046;p183"/>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2047" name="Google Shape;2047;p183"/>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2048" name="Google Shape;2048;p183"/>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049" name="Shape 2049"/>
        <p:cNvGrpSpPr/>
        <p:nvPr/>
      </p:nvGrpSpPr>
      <p:grpSpPr>
        <a:xfrm>
          <a:off x="0" y="0"/>
          <a:ext cx="0" cy="0"/>
          <a:chOff x="0" y="0"/>
          <a:chExt cx="0" cy="0"/>
        </a:xfrm>
      </p:grpSpPr>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050" name="Shape 2050"/>
        <p:cNvGrpSpPr/>
        <p:nvPr/>
      </p:nvGrpSpPr>
      <p:grpSpPr>
        <a:xfrm>
          <a:off x="0" y="0"/>
          <a:ext cx="0" cy="0"/>
          <a:chOff x="0" y="0"/>
          <a:chExt cx="0" cy="0"/>
        </a:xfrm>
      </p:grpSpPr>
      <p:pic>
        <p:nvPicPr>
          <p:cNvPr id="2051" name="Google Shape;2051;p185"/>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052" name="Google Shape;2052;p185"/>
          <p:cNvSpPr txBox="1"/>
          <p:nvPr>
            <p:ph idx="1" type="subTitle"/>
          </p:nvPr>
        </p:nvSpPr>
        <p:spPr>
          <a:xfrm>
            <a:off x="1927312" y="1967019"/>
            <a:ext cx="23907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53" name="Google Shape;2053;p185"/>
          <p:cNvSpPr txBox="1"/>
          <p:nvPr>
            <p:ph idx="2" type="subTitle"/>
          </p:nvPr>
        </p:nvSpPr>
        <p:spPr>
          <a:xfrm>
            <a:off x="5715813" y="1967019"/>
            <a:ext cx="23907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54" name="Google Shape;2054;p185"/>
          <p:cNvSpPr txBox="1"/>
          <p:nvPr>
            <p:ph idx="3" type="subTitle"/>
          </p:nvPr>
        </p:nvSpPr>
        <p:spPr>
          <a:xfrm>
            <a:off x="1927312" y="3446526"/>
            <a:ext cx="23907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55" name="Google Shape;2055;p185"/>
          <p:cNvSpPr txBox="1"/>
          <p:nvPr>
            <p:ph idx="4" type="subTitle"/>
          </p:nvPr>
        </p:nvSpPr>
        <p:spPr>
          <a:xfrm>
            <a:off x="5715813" y="3446526"/>
            <a:ext cx="23907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56" name="Google Shape;2056;p185"/>
          <p:cNvSpPr txBox="1"/>
          <p:nvPr>
            <p:ph hasCustomPrompt="1" type="title"/>
          </p:nvPr>
        </p:nvSpPr>
        <p:spPr>
          <a:xfrm>
            <a:off x="1037487" y="1679025"/>
            <a:ext cx="813900" cy="8139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38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057" name="Google Shape;2057;p185"/>
          <p:cNvSpPr txBox="1"/>
          <p:nvPr>
            <p:ph hasCustomPrompt="1" idx="5" type="title"/>
          </p:nvPr>
        </p:nvSpPr>
        <p:spPr>
          <a:xfrm>
            <a:off x="1037487" y="3158525"/>
            <a:ext cx="813900" cy="8139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38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058" name="Google Shape;2058;p185"/>
          <p:cNvSpPr txBox="1"/>
          <p:nvPr>
            <p:ph hasCustomPrompt="1" idx="6" type="title"/>
          </p:nvPr>
        </p:nvSpPr>
        <p:spPr>
          <a:xfrm>
            <a:off x="4815037" y="1679025"/>
            <a:ext cx="813900" cy="8139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38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059" name="Google Shape;2059;p185"/>
          <p:cNvSpPr txBox="1"/>
          <p:nvPr>
            <p:ph hasCustomPrompt="1" idx="7" type="title"/>
          </p:nvPr>
        </p:nvSpPr>
        <p:spPr>
          <a:xfrm>
            <a:off x="4815037" y="3158525"/>
            <a:ext cx="813900" cy="8139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38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060" name="Google Shape;2060;p185"/>
          <p:cNvSpPr txBox="1"/>
          <p:nvPr>
            <p:ph idx="8"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061" name="Google Shape;2061;p185"/>
          <p:cNvSpPr txBox="1"/>
          <p:nvPr>
            <p:ph idx="9" type="subTitle"/>
          </p:nvPr>
        </p:nvSpPr>
        <p:spPr>
          <a:xfrm>
            <a:off x="1927312" y="1679025"/>
            <a:ext cx="2390700" cy="36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solidFill>
                  <a:schemeClr val="dk2"/>
                </a:solidFill>
                <a:latin typeface="Domine"/>
                <a:ea typeface="Domine"/>
                <a:cs typeface="Domine"/>
                <a:sym typeface="Domine"/>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2062" name="Google Shape;2062;p185"/>
          <p:cNvSpPr txBox="1"/>
          <p:nvPr>
            <p:ph idx="13" type="subTitle"/>
          </p:nvPr>
        </p:nvSpPr>
        <p:spPr>
          <a:xfrm>
            <a:off x="5715812" y="1679025"/>
            <a:ext cx="2390700" cy="36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solidFill>
                  <a:schemeClr val="dk2"/>
                </a:solidFill>
                <a:latin typeface="Domine"/>
                <a:ea typeface="Domine"/>
                <a:cs typeface="Domine"/>
                <a:sym typeface="Domine"/>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2063" name="Google Shape;2063;p185"/>
          <p:cNvSpPr txBox="1"/>
          <p:nvPr>
            <p:ph idx="14" type="subTitle"/>
          </p:nvPr>
        </p:nvSpPr>
        <p:spPr>
          <a:xfrm>
            <a:off x="1927312" y="3158525"/>
            <a:ext cx="2390700" cy="36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solidFill>
                  <a:schemeClr val="dk2"/>
                </a:solidFill>
                <a:latin typeface="Domine"/>
                <a:ea typeface="Domine"/>
                <a:cs typeface="Domine"/>
                <a:sym typeface="Domine"/>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2064" name="Google Shape;2064;p185"/>
          <p:cNvSpPr txBox="1"/>
          <p:nvPr>
            <p:ph idx="15" type="subTitle"/>
          </p:nvPr>
        </p:nvSpPr>
        <p:spPr>
          <a:xfrm>
            <a:off x="5715812" y="3158525"/>
            <a:ext cx="2390700" cy="36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solidFill>
                  <a:schemeClr val="dk2"/>
                </a:solidFill>
                <a:latin typeface="Domine"/>
                <a:ea typeface="Domine"/>
                <a:cs typeface="Domine"/>
                <a:sym typeface="Domine"/>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cxnSp>
        <p:nvCxnSpPr>
          <p:cNvPr id="2065" name="Google Shape;2065;p185"/>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2066" name="Google Shape;2066;p185"/>
          <p:cNvSpPr/>
          <p:nvPr/>
        </p:nvSpPr>
        <p:spPr>
          <a:xfrm flipH="1">
            <a:off x="1380447" y="246014"/>
            <a:ext cx="373543" cy="24076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7" name="Google Shape;2067;p185"/>
          <p:cNvGrpSpPr/>
          <p:nvPr/>
        </p:nvGrpSpPr>
        <p:grpSpPr>
          <a:xfrm flipH="1">
            <a:off x="7557493" y="246027"/>
            <a:ext cx="472842" cy="317708"/>
            <a:chOff x="2493575" y="1248525"/>
            <a:chExt cx="386025" cy="259375"/>
          </a:xfrm>
        </p:grpSpPr>
        <p:sp>
          <p:nvSpPr>
            <p:cNvPr id="2068" name="Google Shape;2068;p185"/>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185"/>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0" name="Google Shape;2070;p185"/>
          <p:cNvGrpSpPr/>
          <p:nvPr/>
        </p:nvGrpSpPr>
        <p:grpSpPr>
          <a:xfrm flipH="1">
            <a:off x="299525" y="1180249"/>
            <a:ext cx="472842" cy="317708"/>
            <a:chOff x="2493575" y="1248525"/>
            <a:chExt cx="386025" cy="259375"/>
          </a:xfrm>
        </p:grpSpPr>
        <p:sp>
          <p:nvSpPr>
            <p:cNvPr id="2071" name="Google Shape;2071;p185"/>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85"/>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3" name="Google Shape;2073;p185"/>
          <p:cNvSpPr/>
          <p:nvPr/>
        </p:nvSpPr>
        <p:spPr>
          <a:xfrm flipH="1">
            <a:off x="8241492" y="944989"/>
            <a:ext cx="365020" cy="235273"/>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074" name="Shape 2074"/>
        <p:cNvGrpSpPr/>
        <p:nvPr/>
      </p:nvGrpSpPr>
      <p:grpSpPr>
        <a:xfrm>
          <a:off x="0" y="0"/>
          <a:ext cx="0" cy="0"/>
          <a:chOff x="0" y="0"/>
          <a:chExt cx="0" cy="0"/>
        </a:xfrm>
      </p:grpSpPr>
      <p:pic>
        <p:nvPicPr>
          <p:cNvPr id="2075" name="Google Shape;2075;p186"/>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076" name="Google Shape;2076;p186"/>
          <p:cNvSpPr txBox="1"/>
          <p:nvPr>
            <p:ph type="title"/>
          </p:nvPr>
        </p:nvSpPr>
        <p:spPr>
          <a:xfrm>
            <a:off x="2391900" y="3400313"/>
            <a:ext cx="4360200" cy="53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2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077" name="Google Shape;2077;p186"/>
          <p:cNvSpPr txBox="1"/>
          <p:nvPr>
            <p:ph idx="1" type="subTitle"/>
          </p:nvPr>
        </p:nvSpPr>
        <p:spPr>
          <a:xfrm>
            <a:off x="1896875" y="1426500"/>
            <a:ext cx="5350200" cy="1791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8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78" name="Google Shape;2078;p186"/>
          <p:cNvSpPr txBox="1"/>
          <p:nvPr>
            <p:ph idx="2" type="subTitle"/>
          </p:nvPr>
        </p:nvSpPr>
        <p:spPr>
          <a:xfrm>
            <a:off x="3511200" y="103450"/>
            <a:ext cx="2121600" cy="40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2079" name="Google Shape;2079;p186"/>
          <p:cNvGrpSpPr/>
          <p:nvPr/>
        </p:nvGrpSpPr>
        <p:grpSpPr>
          <a:xfrm>
            <a:off x="0" y="25"/>
            <a:ext cx="9144000" cy="5143500"/>
            <a:chOff x="0" y="25"/>
            <a:chExt cx="9144000" cy="5143500"/>
          </a:xfrm>
        </p:grpSpPr>
        <p:cxnSp>
          <p:nvCxnSpPr>
            <p:cNvPr id="2080" name="Google Shape;2080;p186"/>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2081" name="Google Shape;2081;p186"/>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2082" name="Google Shape;2082;p186"/>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2083" name="Google Shape;2083;p186"/>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3" name="Shape 123"/>
        <p:cNvGrpSpPr/>
        <p:nvPr/>
      </p:nvGrpSpPr>
      <p:grpSpPr>
        <a:xfrm>
          <a:off x="0" y="0"/>
          <a:ext cx="0" cy="0"/>
          <a:chOff x="0" y="0"/>
          <a:chExt cx="0" cy="0"/>
        </a:xfrm>
      </p:grpSpPr>
      <p:pic>
        <p:nvPicPr>
          <p:cNvPr id="124" name="Google Shape;124;p20"/>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25" name="Google Shape;125;p20"/>
          <p:cNvSpPr txBox="1"/>
          <p:nvPr>
            <p:ph type="title"/>
          </p:nvPr>
        </p:nvSpPr>
        <p:spPr>
          <a:xfrm>
            <a:off x="1347650" y="1486600"/>
            <a:ext cx="6448500" cy="22965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4800"/>
              <a:buNone/>
              <a:defRPr sz="9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26" name="Google Shape;126;p20"/>
          <p:cNvSpPr txBox="1"/>
          <p:nvPr>
            <p:ph idx="1" type="subTitle"/>
          </p:nvPr>
        </p:nvSpPr>
        <p:spPr>
          <a:xfrm>
            <a:off x="3511200" y="103450"/>
            <a:ext cx="2121600" cy="40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27" name="Google Shape;127;p20"/>
          <p:cNvGrpSpPr/>
          <p:nvPr/>
        </p:nvGrpSpPr>
        <p:grpSpPr>
          <a:xfrm>
            <a:off x="0" y="25"/>
            <a:ext cx="9144000" cy="5143500"/>
            <a:chOff x="0" y="25"/>
            <a:chExt cx="9144000" cy="5143500"/>
          </a:xfrm>
        </p:grpSpPr>
        <p:cxnSp>
          <p:nvCxnSpPr>
            <p:cNvPr id="128" name="Google Shape;128;p20"/>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129" name="Google Shape;129;p20"/>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130" name="Google Shape;130;p20"/>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131" name="Google Shape;131;p20"/>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_AND_BODY_1">
    <p:spTree>
      <p:nvGrpSpPr>
        <p:cNvPr id="2084" name="Shape 2084"/>
        <p:cNvGrpSpPr/>
        <p:nvPr/>
      </p:nvGrpSpPr>
      <p:grpSpPr>
        <a:xfrm>
          <a:off x="0" y="0"/>
          <a:ext cx="0" cy="0"/>
          <a:chOff x="0" y="0"/>
          <a:chExt cx="0" cy="0"/>
        </a:xfrm>
      </p:grpSpPr>
      <p:pic>
        <p:nvPicPr>
          <p:cNvPr id="2085" name="Google Shape;2085;p187"/>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086" name="Google Shape;2086;p18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087" name="Google Shape;2087;p187"/>
          <p:cNvSpPr txBox="1"/>
          <p:nvPr>
            <p:ph idx="1" type="body"/>
          </p:nvPr>
        </p:nvSpPr>
        <p:spPr>
          <a:xfrm>
            <a:off x="720000" y="1215750"/>
            <a:ext cx="7704000" cy="1351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1600"/>
              </a:spcBef>
              <a:spcAft>
                <a:spcPts val="0"/>
              </a:spcAft>
              <a:buSzPts val="1400"/>
              <a:buChar char="■"/>
              <a:defRPr/>
            </a:lvl3pPr>
            <a:lvl4pPr indent="-317500" lvl="3" marL="1828800" rtl="0">
              <a:lnSpc>
                <a:spcPct val="100000"/>
              </a:lnSpc>
              <a:spcBef>
                <a:spcPts val="1600"/>
              </a:spcBef>
              <a:spcAft>
                <a:spcPts val="0"/>
              </a:spcAft>
              <a:buSzPts val="1400"/>
              <a:buChar char="●"/>
              <a:defRPr/>
            </a:lvl4pPr>
            <a:lvl5pPr indent="-317500" lvl="4" marL="2286000" rtl="0">
              <a:lnSpc>
                <a:spcPct val="100000"/>
              </a:lnSpc>
              <a:spcBef>
                <a:spcPts val="1600"/>
              </a:spcBef>
              <a:spcAft>
                <a:spcPts val="0"/>
              </a:spcAft>
              <a:buSzPts val="1400"/>
              <a:buChar char="○"/>
              <a:defRPr/>
            </a:lvl5pPr>
            <a:lvl6pPr indent="-317500" lvl="5" marL="2743200" rtl="0">
              <a:lnSpc>
                <a:spcPct val="100000"/>
              </a:lnSpc>
              <a:spcBef>
                <a:spcPts val="1600"/>
              </a:spcBef>
              <a:spcAft>
                <a:spcPts val="0"/>
              </a:spcAft>
              <a:buSzPts val="1400"/>
              <a:buChar char="■"/>
              <a:defRPr/>
            </a:lvl6pPr>
            <a:lvl7pPr indent="-317500" lvl="6" marL="3200400" rtl="0">
              <a:lnSpc>
                <a:spcPct val="100000"/>
              </a:lnSpc>
              <a:spcBef>
                <a:spcPts val="1600"/>
              </a:spcBef>
              <a:spcAft>
                <a:spcPts val="0"/>
              </a:spcAft>
              <a:buSzPts val="1400"/>
              <a:buChar char="●"/>
              <a:defRPr/>
            </a:lvl7pPr>
            <a:lvl8pPr indent="-317500" lvl="7" marL="3657600" rtl="0">
              <a:lnSpc>
                <a:spcPct val="100000"/>
              </a:lnSpc>
              <a:spcBef>
                <a:spcPts val="1600"/>
              </a:spcBef>
              <a:spcAft>
                <a:spcPts val="0"/>
              </a:spcAft>
              <a:buSzPts val="1400"/>
              <a:buChar char="○"/>
              <a:defRPr/>
            </a:lvl8pPr>
            <a:lvl9pPr indent="-317500" lvl="8" marL="4114800" rtl="0">
              <a:lnSpc>
                <a:spcPct val="100000"/>
              </a:lnSpc>
              <a:spcBef>
                <a:spcPts val="1600"/>
              </a:spcBef>
              <a:spcAft>
                <a:spcPts val="1600"/>
              </a:spcAft>
              <a:buSzPts val="1400"/>
              <a:buChar char="■"/>
              <a:defRPr/>
            </a:lvl9pPr>
          </a:lstStyle>
          <a:p/>
        </p:txBody>
      </p:sp>
      <p:cxnSp>
        <p:nvCxnSpPr>
          <p:cNvPr id="2088" name="Google Shape;2088;p187"/>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2089" name="Google Shape;2089;p187"/>
          <p:cNvSpPr/>
          <p:nvPr/>
        </p:nvSpPr>
        <p:spPr>
          <a:xfrm flipH="1">
            <a:off x="1455447" y="445014"/>
            <a:ext cx="373543" cy="24076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0" name="Google Shape;2090;p187"/>
          <p:cNvGrpSpPr/>
          <p:nvPr/>
        </p:nvGrpSpPr>
        <p:grpSpPr>
          <a:xfrm flipH="1">
            <a:off x="7446893" y="312302"/>
            <a:ext cx="472842" cy="317708"/>
            <a:chOff x="2493575" y="1248525"/>
            <a:chExt cx="386025" cy="259375"/>
          </a:xfrm>
        </p:grpSpPr>
        <p:sp>
          <p:nvSpPr>
            <p:cNvPr id="2091" name="Google Shape;2091;p187"/>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87"/>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3" name="Google Shape;2093;p187"/>
          <p:cNvGrpSpPr/>
          <p:nvPr/>
        </p:nvGrpSpPr>
        <p:grpSpPr>
          <a:xfrm flipH="1">
            <a:off x="299525" y="903774"/>
            <a:ext cx="472842" cy="317708"/>
            <a:chOff x="2493575" y="1248525"/>
            <a:chExt cx="386025" cy="259375"/>
          </a:xfrm>
        </p:grpSpPr>
        <p:sp>
          <p:nvSpPr>
            <p:cNvPr id="2094" name="Google Shape;2094;p187"/>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187"/>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6" name="Google Shape;2096;p187"/>
          <p:cNvSpPr/>
          <p:nvPr/>
        </p:nvSpPr>
        <p:spPr>
          <a:xfrm flipH="1">
            <a:off x="8241492" y="944989"/>
            <a:ext cx="365020" cy="235273"/>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3_1_1">
    <p:spTree>
      <p:nvGrpSpPr>
        <p:cNvPr id="2097" name="Shape 2097"/>
        <p:cNvGrpSpPr/>
        <p:nvPr/>
      </p:nvGrpSpPr>
      <p:grpSpPr>
        <a:xfrm>
          <a:off x="0" y="0"/>
          <a:ext cx="0" cy="0"/>
          <a:chOff x="0" y="0"/>
          <a:chExt cx="0" cy="0"/>
        </a:xfrm>
      </p:grpSpPr>
      <p:pic>
        <p:nvPicPr>
          <p:cNvPr id="2098" name="Google Shape;2098;p188"/>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099" name="Google Shape;2099;p188"/>
          <p:cNvSpPr txBox="1"/>
          <p:nvPr>
            <p:ph type="title"/>
          </p:nvPr>
        </p:nvSpPr>
        <p:spPr>
          <a:xfrm>
            <a:off x="5277900" y="1412875"/>
            <a:ext cx="3146100" cy="1076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100" name="Google Shape;2100;p188"/>
          <p:cNvSpPr txBox="1"/>
          <p:nvPr>
            <p:ph idx="1" type="subTitle"/>
          </p:nvPr>
        </p:nvSpPr>
        <p:spPr>
          <a:xfrm>
            <a:off x="5277900" y="2593325"/>
            <a:ext cx="3146100" cy="1137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2101" name="Google Shape;2101;p188"/>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ONE_COLUMN_TEXT_3">
    <p:spTree>
      <p:nvGrpSpPr>
        <p:cNvPr id="2102" name="Shape 2102"/>
        <p:cNvGrpSpPr/>
        <p:nvPr/>
      </p:nvGrpSpPr>
      <p:grpSpPr>
        <a:xfrm>
          <a:off x="0" y="0"/>
          <a:ext cx="0" cy="0"/>
          <a:chOff x="0" y="0"/>
          <a:chExt cx="0" cy="0"/>
        </a:xfrm>
      </p:grpSpPr>
      <p:pic>
        <p:nvPicPr>
          <p:cNvPr id="2103" name="Google Shape;2103;p189"/>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104" name="Google Shape;2104;p189"/>
          <p:cNvSpPr txBox="1"/>
          <p:nvPr>
            <p:ph type="title"/>
          </p:nvPr>
        </p:nvSpPr>
        <p:spPr>
          <a:xfrm>
            <a:off x="4337100" y="1437488"/>
            <a:ext cx="4086900" cy="745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105" name="Google Shape;2105;p189"/>
          <p:cNvSpPr txBox="1"/>
          <p:nvPr>
            <p:ph idx="1" type="subTitle"/>
          </p:nvPr>
        </p:nvSpPr>
        <p:spPr>
          <a:xfrm>
            <a:off x="4337100" y="2235213"/>
            <a:ext cx="4086900" cy="1458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06" name="Google Shape;2106;p189"/>
          <p:cNvSpPr/>
          <p:nvPr>
            <p:ph idx="2" type="pic"/>
          </p:nvPr>
        </p:nvSpPr>
        <p:spPr>
          <a:xfrm>
            <a:off x="720000" y="978200"/>
            <a:ext cx="3174600" cy="3174600"/>
          </a:xfrm>
          <a:prstGeom prst="rect">
            <a:avLst/>
          </a:prstGeom>
          <a:noFill/>
          <a:ln cap="flat" cmpd="sng" w="19050">
            <a:solidFill>
              <a:srgbClr val="000000"/>
            </a:solidFill>
            <a:prstDash val="solid"/>
            <a:round/>
            <a:headEnd len="sm" w="sm" type="none"/>
            <a:tailEnd len="sm" w="sm" type="none"/>
          </a:ln>
        </p:spPr>
      </p:sp>
      <p:sp>
        <p:nvSpPr>
          <p:cNvPr id="2107" name="Google Shape;2107;p189"/>
          <p:cNvSpPr txBox="1"/>
          <p:nvPr>
            <p:ph idx="3" type="subTitle"/>
          </p:nvPr>
        </p:nvSpPr>
        <p:spPr>
          <a:xfrm>
            <a:off x="6302400" y="103450"/>
            <a:ext cx="2121600" cy="400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None/>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grpSp>
        <p:nvGrpSpPr>
          <p:cNvPr id="2108" name="Google Shape;2108;p189"/>
          <p:cNvGrpSpPr/>
          <p:nvPr/>
        </p:nvGrpSpPr>
        <p:grpSpPr>
          <a:xfrm>
            <a:off x="0" y="25"/>
            <a:ext cx="9144000" cy="5143500"/>
            <a:chOff x="0" y="25"/>
            <a:chExt cx="9144000" cy="5143500"/>
          </a:xfrm>
        </p:grpSpPr>
        <p:cxnSp>
          <p:nvCxnSpPr>
            <p:cNvPr id="2109" name="Google Shape;2109;p189"/>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2110" name="Google Shape;2110;p189"/>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2111" name="Google Shape;2111;p189"/>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2112" name="Google Shape;2112;p189"/>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ONE_COLUMN_TEXT_3_1">
    <p:spTree>
      <p:nvGrpSpPr>
        <p:cNvPr id="2113" name="Shape 2113"/>
        <p:cNvGrpSpPr/>
        <p:nvPr/>
      </p:nvGrpSpPr>
      <p:grpSpPr>
        <a:xfrm>
          <a:off x="0" y="0"/>
          <a:ext cx="0" cy="0"/>
          <a:chOff x="0" y="0"/>
          <a:chExt cx="0" cy="0"/>
        </a:xfrm>
      </p:grpSpPr>
      <p:pic>
        <p:nvPicPr>
          <p:cNvPr id="2114" name="Google Shape;2114;p190"/>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115" name="Google Shape;2115;p190"/>
          <p:cNvSpPr txBox="1"/>
          <p:nvPr>
            <p:ph type="title"/>
          </p:nvPr>
        </p:nvSpPr>
        <p:spPr>
          <a:xfrm>
            <a:off x="720000" y="1503325"/>
            <a:ext cx="3755700" cy="6795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116" name="Google Shape;2116;p190"/>
          <p:cNvSpPr txBox="1"/>
          <p:nvPr>
            <p:ph idx="1" type="subTitle"/>
          </p:nvPr>
        </p:nvSpPr>
        <p:spPr>
          <a:xfrm>
            <a:off x="720000" y="2235224"/>
            <a:ext cx="3755700" cy="13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17" name="Google Shape;2117;p190"/>
          <p:cNvSpPr txBox="1"/>
          <p:nvPr>
            <p:ph idx="2" type="subTitle"/>
          </p:nvPr>
        </p:nvSpPr>
        <p:spPr>
          <a:xfrm>
            <a:off x="720000" y="103450"/>
            <a:ext cx="2121600" cy="4002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2118" name="Google Shape;2118;p190"/>
          <p:cNvGrpSpPr/>
          <p:nvPr/>
        </p:nvGrpSpPr>
        <p:grpSpPr>
          <a:xfrm>
            <a:off x="0" y="25"/>
            <a:ext cx="9144000" cy="5143500"/>
            <a:chOff x="0" y="25"/>
            <a:chExt cx="9144000" cy="5143500"/>
          </a:xfrm>
        </p:grpSpPr>
        <p:cxnSp>
          <p:nvCxnSpPr>
            <p:cNvPr id="2119" name="Google Shape;2119;p190"/>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2120" name="Google Shape;2120;p190"/>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2121" name="Google Shape;2121;p190"/>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2122" name="Google Shape;2122;p190"/>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ONE_COLUMN_TEXT_4">
    <p:spTree>
      <p:nvGrpSpPr>
        <p:cNvPr id="2123" name="Shape 2123"/>
        <p:cNvGrpSpPr/>
        <p:nvPr/>
      </p:nvGrpSpPr>
      <p:grpSpPr>
        <a:xfrm>
          <a:off x="0" y="0"/>
          <a:ext cx="0" cy="0"/>
          <a:chOff x="0" y="0"/>
          <a:chExt cx="0" cy="0"/>
        </a:xfrm>
      </p:grpSpPr>
      <p:pic>
        <p:nvPicPr>
          <p:cNvPr id="2124" name="Google Shape;2124;p191"/>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125" name="Google Shape;2125;p191"/>
          <p:cNvSpPr txBox="1"/>
          <p:nvPr>
            <p:ph idx="1" type="body"/>
          </p:nvPr>
        </p:nvSpPr>
        <p:spPr>
          <a:xfrm>
            <a:off x="720000" y="1584150"/>
            <a:ext cx="3793500" cy="2280000"/>
          </a:xfrm>
          <a:prstGeom prst="rect">
            <a:avLst/>
          </a:prstGeom>
        </p:spPr>
        <p:txBody>
          <a:bodyPr anchorCtr="0" anchor="t" bIns="91425" lIns="91425" spcFirstLastPara="1" rIns="91425" wrap="square" tIns="91425">
            <a:noAutofit/>
          </a:bodyPr>
          <a:lstStyle>
            <a:lvl1pPr indent="-323850" lvl="0" marL="457200" rtl="0">
              <a:lnSpc>
                <a:spcPct val="100000"/>
              </a:lnSpc>
              <a:spcBef>
                <a:spcPts val="0"/>
              </a:spcBef>
              <a:spcAft>
                <a:spcPts val="0"/>
              </a:spcAft>
              <a:buClr>
                <a:srgbClr val="D1B4E5"/>
              </a:buClr>
              <a:buSzPts val="1500"/>
              <a:buFont typeface="Barlow"/>
              <a:buAutoNum type="arabicPeriod"/>
              <a:defRPr/>
            </a:lvl1pPr>
            <a:lvl2pPr indent="-317500" lvl="1" marL="914400" rtl="0">
              <a:lnSpc>
                <a:spcPct val="115000"/>
              </a:lnSpc>
              <a:spcBef>
                <a:spcPts val="0"/>
              </a:spcBef>
              <a:spcAft>
                <a:spcPts val="0"/>
              </a:spcAft>
              <a:buClr>
                <a:srgbClr val="000000"/>
              </a:buClr>
              <a:buSzPts val="1400"/>
              <a:buFont typeface="Arimo"/>
              <a:buAutoNum type="alphaLcPeriod"/>
              <a:defRPr/>
            </a:lvl2pPr>
            <a:lvl3pPr indent="-317500" lvl="2" marL="1371600" rtl="0">
              <a:lnSpc>
                <a:spcPct val="115000"/>
              </a:lnSpc>
              <a:spcBef>
                <a:spcPts val="1600"/>
              </a:spcBef>
              <a:spcAft>
                <a:spcPts val="0"/>
              </a:spcAft>
              <a:buClr>
                <a:srgbClr val="000000"/>
              </a:buClr>
              <a:buSzPts val="1400"/>
              <a:buFont typeface="Arimo"/>
              <a:buAutoNum type="romanLcPeriod"/>
              <a:defRPr/>
            </a:lvl3pPr>
            <a:lvl4pPr indent="-317500" lvl="3" marL="1828800" rtl="0">
              <a:lnSpc>
                <a:spcPct val="115000"/>
              </a:lnSpc>
              <a:spcBef>
                <a:spcPts val="1600"/>
              </a:spcBef>
              <a:spcAft>
                <a:spcPts val="0"/>
              </a:spcAft>
              <a:buClr>
                <a:srgbClr val="000000"/>
              </a:buClr>
              <a:buSzPts val="1400"/>
              <a:buFont typeface="Arimo"/>
              <a:buAutoNum type="arabicPeriod"/>
              <a:defRPr/>
            </a:lvl4pPr>
            <a:lvl5pPr indent="-317500" lvl="4" marL="2286000" rtl="0">
              <a:lnSpc>
                <a:spcPct val="115000"/>
              </a:lnSpc>
              <a:spcBef>
                <a:spcPts val="1600"/>
              </a:spcBef>
              <a:spcAft>
                <a:spcPts val="0"/>
              </a:spcAft>
              <a:buClr>
                <a:srgbClr val="000000"/>
              </a:buClr>
              <a:buSzPts val="1400"/>
              <a:buFont typeface="Arimo"/>
              <a:buAutoNum type="alphaLcPeriod"/>
              <a:defRPr/>
            </a:lvl5pPr>
            <a:lvl6pPr indent="-317500" lvl="5" marL="2743200" rtl="0">
              <a:lnSpc>
                <a:spcPct val="115000"/>
              </a:lnSpc>
              <a:spcBef>
                <a:spcPts val="1600"/>
              </a:spcBef>
              <a:spcAft>
                <a:spcPts val="0"/>
              </a:spcAft>
              <a:buClr>
                <a:srgbClr val="000000"/>
              </a:buClr>
              <a:buSzPts val="1400"/>
              <a:buFont typeface="Arimo"/>
              <a:buAutoNum type="romanLcPeriod"/>
              <a:defRPr/>
            </a:lvl6pPr>
            <a:lvl7pPr indent="-317500" lvl="6" marL="3200400" rtl="0">
              <a:lnSpc>
                <a:spcPct val="115000"/>
              </a:lnSpc>
              <a:spcBef>
                <a:spcPts val="1600"/>
              </a:spcBef>
              <a:spcAft>
                <a:spcPts val="0"/>
              </a:spcAft>
              <a:buClr>
                <a:srgbClr val="000000"/>
              </a:buClr>
              <a:buSzPts val="1400"/>
              <a:buFont typeface="Arimo"/>
              <a:buAutoNum type="arabicPeriod"/>
              <a:defRPr/>
            </a:lvl7pPr>
            <a:lvl8pPr indent="-317500" lvl="7" marL="3657600" rtl="0">
              <a:lnSpc>
                <a:spcPct val="115000"/>
              </a:lnSpc>
              <a:spcBef>
                <a:spcPts val="1600"/>
              </a:spcBef>
              <a:spcAft>
                <a:spcPts val="0"/>
              </a:spcAft>
              <a:buClr>
                <a:srgbClr val="000000"/>
              </a:buClr>
              <a:buSzPts val="1400"/>
              <a:buFont typeface="Arimo"/>
              <a:buAutoNum type="alphaLcPeriod"/>
              <a:defRPr/>
            </a:lvl8pPr>
            <a:lvl9pPr indent="-317500" lvl="8" marL="4114800" rtl="0">
              <a:lnSpc>
                <a:spcPct val="115000"/>
              </a:lnSpc>
              <a:spcBef>
                <a:spcPts val="1600"/>
              </a:spcBef>
              <a:spcAft>
                <a:spcPts val="1600"/>
              </a:spcAft>
              <a:buClr>
                <a:srgbClr val="000000"/>
              </a:buClr>
              <a:buSzPts val="1400"/>
              <a:buFont typeface="Arimo"/>
              <a:buAutoNum type="romanLcPeriod"/>
              <a:defRPr/>
            </a:lvl9pPr>
          </a:lstStyle>
          <a:p/>
        </p:txBody>
      </p:sp>
      <p:sp>
        <p:nvSpPr>
          <p:cNvPr id="2126" name="Google Shape;2126;p191"/>
          <p:cNvSpPr txBox="1"/>
          <p:nvPr>
            <p:ph type="title"/>
          </p:nvPr>
        </p:nvSpPr>
        <p:spPr>
          <a:xfrm>
            <a:off x="720000" y="443403"/>
            <a:ext cx="5845500" cy="6942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127" name="Google Shape;2127;p191"/>
          <p:cNvSpPr/>
          <p:nvPr>
            <p:ph idx="2" type="pic"/>
          </p:nvPr>
        </p:nvSpPr>
        <p:spPr>
          <a:xfrm>
            <a:off x="5249400" y="1542000"/>
            <a:ext cx="2610900" cy="2610900"/>
          </a:xfrm>
          <a:prstGeom prst="rect">
            <a:avLst/>
          </a:prstGeom>
          <a:noFill/>
          <a:ln cap="sq" cmpd="sng" w="19050">
            <a:solidFill>
              <a:schemeClr val="dk1"/>
            </a:solidFill>
            <a:prstDash val="solid"/>
            <a:round/>
            <a:headEnd len="sm" w="sm" type="none"/>
            <a:tailEnd len="sm" w="sm" type="none"/>
          </a:ln>
        </p:spPr>
      </p:sp>
      <p:cxnSp>
        <p:nvCxnSpPr>
          <p:cNvPr id="2128" name="Google Shape;2128;p191"/>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2129" name="Google Shape;2129;p191"/>
          <p:cNvSpPr/>
          <p:nvPr/>
        </p:nvSpPr>
        <p:spPr>
          <a:xfrm>
            <a:off x="6632470" y="271005"/>
            <a:ext cx="408469" cy="263277"/>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0" name="Google Shape;2130;p191"/>
          <p:cNvGrpSpPr/>
          <p:nvPr/>
        </p:nvGrpSpPr>
        <p:grpSpPr>
          <a:xfrm>
            <a:off x="8538621" y="623706"/>
            <a:ext cx="418034" cy="630656"/>
            <a:chOff x="8538621" y="623706"/>
            <a:chExt cx="418034" cy="630656"/>
          </a:xfrm>
        </p:grpSpPr>
        <p:grpSp>
          <p:nvGrpSpPr>
            <p:cNvPr id="2131" name="Google Shape;2131;p191"/>
            <p:cNvGrpSpPr/>
            <p:nvPr/>
          </p:nvGrpSpPr>
          <p:grpSpPr>
            <a:xfrm>
              <a:off x="8609803" y="767216"/>
              <a:ext cx="239221" cy="487147"/>
              <a:chOff x="1925725" y="1035100"/>
              <a:chExt cx="174525" cy="355400"/>
            </a:xfrm>
          </p:grpSpPr>
          <p:sp>
            <p:nvSpPr>
              <p:cNvPr id="2132" name="Google Shape;2132;p191"/>
              <p:cNvSpPr/>
              <p:nvPr/>
            </p:nvSpPr>
            <p:spPr>
              <a:xfrm>
                <a:off x="1932400" y="1041150"/>
                <a:ext cx="163375" cy="343300"/>
              </a:xfrm>
              <a:custGeom>
                <a:rect b="b" l="l" r="r" t="t"/>
                <a:pathLst>
                  <a:path extrusionOk="0" h="13732" w="6535">
                    <a:moveTo>
                      <a:pt x="3829" y="1"/>
                    </a:moveTo>
                    <a:cubicBezTo>
                      <a:pt x="3740" y="1"/>
                      <a:pt x="3651" y="52"/>
                      <a:pt x="3612" y="141"/>
                    </a:cubicBezTo>
                    <a:lnTo>
                      <a:pt x="690" y="6700"/>
                    </a:lnTo>
                    <a:cubicBezTo>
                      <a:pt x="614" y="6866"/>
                      <a:pt x="728" y="7044"/>
                      <a:pt x="907" y="7044"/>
                    </a:cubicBezTo>
                    <a:lnTo>
                      <a:pt x="2400" y="7044"/>
                    </a:lnTo>
                    <a:lnTo>
                      <a:pt x="52" y="13412"/>
                    </a:lnTo>
                    <a:cubicBezTo>
                      <a:pt x="1" y="13527"/>
                      <a:pt x="52" y="13655"/>
                      <a:pt x="167" y="13718"/>
                    </a:cubicBezTo>
                    <a:cubicBezTo>
                      <a:pt x="205" y="13731"/>
                      <a:pt x="231" y="13731"/>
                      <a:pt x="269" y="13731"/>
                    </a:cubicBezTo>
                    <a:cubicBezTo>
                      <a:pt x="358" y="13731"/>
                      <a:pt x="435" y="13693"/>
                      <a:pt x="473" y="13616"/>
                    </a:cubicBezTo>
                    <a:lnTo>
                      <a:pt x="5667" y="4773"/>
                    </a:lnTo>
                    <a:cubicBezTo>
                      <a:pt x="5756" y="4620"/>
                      <a:pt x="5641" y="4416"/>
                      <a:pt x="5463" y="4416"/>
                    </a:cubicBezTo>
                    <a:lnTo>
                      <a:pt x="4289" y="4416"/>
                    </a:lnTo>
                    <a:lnTo>
                      <a:pt x="6458" y="358"/>
                    </a:lnTo>
                    <a:cubicBezTo>
                      <a:pt x="6534" y="192"/>
                      <a:pt x="6420" y="1"/>
                      <a:pt x="62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91"/>
              <p:cNvSpPr/>
              <p:nvPr/>
            </p:nvSpPr>
            <p:spPr>
              <a:xfrm>
                <a:off x="1925725" y="1035100"/>
                <a:ext cx="174525" cy="355400"/>
              </a:xfrm>
              <a:custGeom>
                <a:rect b="b" l="l" r="r" t="t"/>
                <a:pathLst>
                  <a:path extrusionOk="0" h="14216" w="6981">
                    <a:moveTo>
                      <a:pt x="6508" y="472"/>
                    </a:moveTo>
                    <a:lnTo>
                      <a:pt x="6508" y="485"/>
                    </a:lnTo>
                    <a:lnTo>
                      <a:pt x="4160" y="4900"/>
                    </a:lnTo>
                    <a:lnTo>
                      <a:pt x="5730" y="4900"/>
                    </a:lnTo>
                    <a:lnTo>
                      <a:pt x="536" y="13743"/>
                    </a:lnTo>
                    <a:lnTo>
                      <a:pt x="2999" y="7044"/>
                    </a:lnTo>
                    <a:lnTo>
                      <a:pt x="1174" y="7044"/>
                    </a:lnTo>
                    <a:lnTo>
                      <a:pt x="4096" y="472"/>
                    </a:lnTo>
                    <a:close/>
                    <a:moveTo>
                      <a:pt x="4096" y="0"/>
                    </a:moveTo>
                    <a:cubicBezTo>
                      <a:pt x="3918" y="0"/>
                      <a:pt x="3739" y="115"/>
                      <a:pt x="3662" y="281"/>
                    </a:cubicBezTo>
                    <a:lnTo>
                      <a:pt x="740" y="6840"/>
                    </a:lnTo>
                    <a:cubicBezTo>
                      <a:pt x="600" y="7159"/>
                      <a:pt x="829" y="7516"/>
                      <a:pt x="1174" y="7516"/>
                    </a:cubicBezTo>
                    <a:lnTo>
                      <a:pt x="2322" y="7516"/>
                    </a:lnTo>
                    <a:lnTo>
                      <a:pt x="89" y="13565"/>
                    </a:lnTo>
                    <a:cubicBezTo>
                      <a:pt x="0" y="13794"/>
                      <a:pt x="102" y="14062"/>
                      <a:pt x="332" y="14164"/>
                    </a:cubicBezTo>
                    <a:cubicBezTo>
                      <a:pt x="396" y="14190"/>
                      <a:pt x="459" y="14216"/>
                      <a:pt x="536" y="14216"/>
                    </a:cubicBezTo>
                    <a:cubicBezTo>
                      <a:pt x="702" y="14216"/>
                      <a:pt x="868" y="14113"/>
                      <a:pt x="944" y="13973"/>
                    </a:cubicBezTo>
                    <a:lnTo>
                      <a:pt x="6125" y="5143"/>
                    </a:lnTo>
                    <a:cubicBezTo>
                      <a:pt x="6317" y="4811"/>
                      <a:pt x="6087" y="4415"/>
                      <a:pt x="5717" y="4415"/>
                    </a:cubicBezTo>
                    <a:lnTo>
                      <a:pt x="4951" y="4415"/>
                    </a:lnTo>
                    <a:lnTo>
                      <a:pt x="6916" y="715"/>
                    </a:lnTo>
                    <a:cubicBezTo>
                      <a:pt x="6955" y="638"/>
                      <a:pt x="6980" y="562"/>
                      <a:pt x="6980" y="472"/>
                    </a:cubicBezTo>
                    <a:cubicBezTo>
                      <a:pt x="6980" y="217"/>
                      <a:pt x="6763" y="0"/>
                      <a:pt x="65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4" name="Google Shape;2134;p191"/>
            <p:cNvGrpSpPr/>
            <p:nvPr/>
          </p:nvGrpSpPr>
          <p:grpSpPr>
            <a:xfrm>
              <a:off x="8538621" y="623706"/>
              <a:ext cx="418034" cy="269443"/>
              <a:chOff x="1087650" y="1031275"/>
              <a:chExt cx="298000" cy="192075"/>
            </a:xfrm>
          </p:grpSpPr>
          <p:sp>
            <p:nvSpPr>
              <p:cNvPr id="2135" name="Google Shape;2135;p191"/>
              <p:cNvSpPr/>
              <p:nvPr/>
            </p:nvSpPr>
            <p:spPr>
              <a:xfrm>
                <a:off x="1094350" y="1037650"/>
                <a:ext cx="284275" cy="179975"/>
              </a:xfrm>
              <a:custGeom>
                <a:rect b="b" l="l" r="r" t="t"/>
                <a:pathLst>
                  <a:path extrusionOk="0" h="7199" w="11371">
                    <a:moveTo>
                      <a:pt x="5615" y="0"/>
                    </a:moveTo>
                    <a:cubicBezTo>
                      <a:pt x="4518" y="0"/>
                      <a:pt x="3574" y="664"/>
                      <a:pt x="2885" y="1902"/>
                    </a:cubicBezTo>
                    <a:cubicBezTo>
                      <a:pt x="2655" y="2297"/>
                      <a:pt x="2476" y="2603"/>
                      <a:pt x="2106" y="2795"/>
                    </a:cubicBezTo>
                    <a:cubicBezTo>
                      <a:pt x="1979" y="2871"/>
                      <a:pt x="1838" y="2935"/>
                      <a:pt x="1698" y="2999"/>
                    </a:cubicBezTo>
                    <a:cubicBezTo>
                      <a:pt x="1404" y="3114"/>
                      <a:pt x="1124" y="3267"/>
                      <a:pt x="868" y="3458"/>
                    </a:cubicBezTo>
                    <a:cubicBezTo>
                      <a:pt x="256" y="3918"/>
                      <a:pt x="1" y="4734"/>
                      <a:pt x="230" y="5475"/>
                    </a:cubicBezTo>
                    <a:cubicBezTo>
                      <a:pt x="447" y="6074"/>
                      <a:pt x="983" y="6495"/>
                      <a:pt x="1621" y="6559"/>
                    </a:cubicBezTo>
                    <a:lnTo>
                      <a:pt x="1749" y="6559"/>
                    </a:lnTo>
                    <a:cubicBezTo>
                      <a:pt x="2017" y="6546"/>
                      <a:pt x="2272" y="6508"/>
                      <a:pt x="2527" y="6432"/>
                    </a:cubicBezTo>
                    <a:cubicBezTo>
                      <a:pt x="2731" y="6381"/>
                      <a:pt x="2948" y="6342"/>
                      <a:pt x="3178" y="6330"/>
                    </a:cubicBezTo>
                    <a:cubicBezTo>
                      <a:pt x="3255" y="6330"/>
                      <a:pt x="3344" y="6342"/>
                      <a:pt x="3421" y="6355"/>
                    </a:cubicBezTo>
                    <a:cubicBezTo>
                      <a:pt x="3625" y="6432"/>
                      <a:pt x="3803" y="6521"/>
                      <a:pt x="3969" y="6649"/>
                    </a:cubicBezTo>
                    <a:cubicBezTo>
                      <a:pt x="4059" y="6712"/>
                      <a:pt x="4148" y="6763"/>
                      <a:pt x="4224" y="6814"/>
                    </a:cubicBezTo>
                    <a:cubicBezTo>
                      <a:pt x="4652" y="7059"/>
                      <a:pt x="5127" y="7198"/>
                      <a:pt x="5615" y="7198"/>
                    </a:cubicBezTo>
                    <a:cubicBezTo>
                      <a:pt x="5636" y="7198"/>
                      <a:pt x="5658" y="7198"/>
                      <a:pt x="5679" y="7197"/>
                    </a:cubicBezTo>
                    <a:cubicBezTo>
                      <a:pt x="5704" y="7198"/>
                      <a:pt x="5729" y="7198"/>
                      <a:pt x="5754" y="7198"/>
                    </a:cubicBezTo>
                    <a:cubicBezTo>
                      <a:pt x="6174" y="7198"/>
                      <a:pt x="6582" y="7097"/>
                      <a:pt x="6955" y="6917"/>
                    </a:cubicBezTo>
                    <a:cubicBezTo>
                      <a:pt x="7032" y="6878"/>
                      <a:pt x="7096" y="6840"/>
                      <a:pt x="7159" y="6802"/>
                    </a:cubicBezTo>
                    <a:cubicBezTo>
                      <a:pt x="7274" y="6738"/>
                      <a:pt x="7389" y="6674"/>
                      <a:pt x="7504" y="6636"/>
                    </a:cubicBezTo>
                    <a:cubicBezTo>
                      <a:pt x="7642" y="6583"/>
                      <a:pt x="7789" y="6556"/>
                      <a:pt x="7938" y="6556"/>
                    </a:cubicBezTo>
                    <a:cubicBezTo>
                      <a:pt x="7968" y="6556"/>
                      <a:pt x="7997" y="6557"/>
                      <a:pt x="8027" y="6559"/>
                    </a:cubicBezTo>
                    <a:cubicBezTo>
                      <a:pt x="8180" y="6559"/>
                      <a:pt x="8346" y="6572"/>
                      <a:pt x="8525" y="6585"/>
                    </a:cubicBezTo>
                    <a:cubicBezTo>
                      <a:pt x="8703" y="6598"/>
                      <a:pt x="8895" y="6623"/>
                      <a:pt x="9074" y="6623"/>
                    </a:cubicBezTo>
                    <a:cubicBezTo>
                      <a:pt x="9176" y="6623"/>
                      <a:pt x="9278" y="6610"/>
                      <a:pt x="9367" y="6598"/>
                    </a:cubicBezTo>
                    <a:cubicBezTo>
                      <a:pt x="10324" y="6495"/>
                      <a:pt x="11090" y="5755"/>
                      <a:pt x="11230" y="4798"/>
                    </a:cubicBezTo>
                    <a:cubicBezTo>
                      <a:pt x="11370" y="3841"/>
                      <a:pt x="10847" y="2910"/>
                      <a:pt x="9967" y="2527"/>
                    </a:cubicBezTo>
                    <a:cubicBezTo>
                      <a:pt x="9737" y="2438"/>
                      <a:pt x="9507" y="2361"/>
                      <a:pt x="9265" y="2323"/>
                    </a:cubicBezTo>
                    <a:cubicBezTo>
                      <a:pt x="8984" y="2272"/>
                      <a:pt x="8703" y="2170"/>
                      <a:pt x="8448" y="2029"/>
                    </a:cubicBezTo>
                    <a:cubicBezTo>
                      <a:pt x="8193" y="1825"/>
                      <a:pt x="7976" y="1583"/>
                      <a:pt x="7810" y="1289"/>
                    </a:cubicBezTo>
                    <a:cubicBezTo>
                      <a:pt x="7644" y="1021"/>
                      <a:pt x="7453" y="779"/>
                      <a:pt x="7223" y="562"/>
                    </a:cubicBezTo>
                    <a:cubicBezTo>
                      <a:pt x="6891" y="281"/>
                      <a:pt x="6483" y="102"/>
                      <a:pt x="6049" y="39"/>
                    </a:cubicBezTo>
                    <a:cubicBezTo>
                      <a:pt x="5909" y="13"/>
                      <a:pt x="5756" y="0"/>
                      <a:pt x="5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91"/>
              <p:cNvSpPr/>
              <p:nvPr/>
            </p:nvSpPr>
            <p:spPr>
              <a:xfrm>
                <a:off x="1087650" y="1031275"/>
                <a:ext cx="298000" cy="192075"/>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_1">
    <p:spTree>
      <p:nvGrpSpPr>
        <p:cNvPr id="2137" name="Shape 2137"/>
        <p:cNvGrpSpPr/>
        <p:nvPr/>
      </p:nvGrpSpPr>
      <p:grpSpPr>
        <a:xfrm>
          <a:off x="0" y="0"/>
          <a:ext cx="0" cy="0"/>
          <a:chOff x="0" y="0"/>
          <a:chExt cx="0" cy="0"/>
        </a:xfrm>
      </p:grpSpPr>
      <p:pic>
        <p:nvPicPr>
          <p:cNvPr id="2138" name="Google Shape;2138;p192"/>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139" name="Google Shape;2139;p192"/>
          <p:cNvSpPr txBox="1"/>
          <p:nvPr>
            <p:ph idx="1" type="subTitle"/>
          </p:nvPr>
        </p:nvSpPr>
        <p:spPr>
          <a:xfrm>
            <a:off x="1181425" y="3149925"/>
            <a:ext cx="2907600" cy="46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sz="2200">
                <a:solidFill>
                  <a:schemeClr val="dk2"/>
                </a:solidFill>
                <a:latin typeface="Domine"/>
                <a:ea typeface="Domine"/>
                <a:cs typeface="Domine"/>
                <a:sym typeface="Domi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140" name="Google Shape;2140;p192"/>
          <p:cNvSpPr txBox="1"/>
          <p:nvPr>
            <p:ph idx="2" type="subTitle"/>
          </p:nvPr>
        </p:nvSpPr>
        <p:spPr>
          <a:xfrm>
            <a:off x="4836300" y="3149925"/>
            <a:ext cx="2907600" cy="46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sz="2200">
                <a:solidFill>
                  <a:schemeClr val="dk2"/>
                </a:solidFill>
                <a:latin typeface="Domine"/>
                <a:ea typeface="Domine"/>
                <a:cs typeface="Domine"/>
                <a:sym typeface="Domi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141" name="Google Shape;2141;p192"/>
          <p:cNvSpPr txBox="1"/>
          <p:nvPr>
            <p:ph idx="3" type="subTitle"/>
          </p:nvPr>
        </p:nvSpPr>
        <p:spPr>
          <a:xfrm>
            <a:off x="1181425" y="3594525"/>
            <a:ext cx="2907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42" name="Google Shape;2142;p192"/>
          <p:cNvSpPr txBox="1"/>
          <p:nvPr>
            <p:ph idx="4" type="subTitle"/>
          </p:nvPr>
        </p:nvSpPr>
        <p:spPr>
          <a:xfrm>
            <a:off x="4836300" y="3594525"/>
            <a:ext cx="2907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43" name="Google Shape;2143;p19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cxnSp>
        <p:nvCxnSpPr>
          <p:cNvPr id="2144" name="Google Shape;2144;p192"/>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grpSp>
        <p:nvGrpSpPr>
          <p:cNvPr id="2145" name="Google Shape;2145;p192"/>
          <p:cNvGrpSpPr/>
          <p:nvPr/>
        </p:nvGrpSpPr>
        <p:grpSpPr>
          <a:xfrm>
            <a:off x="8219767" y="3409470"/>
            <a:ext cx="408469" cy="263277"/>
            <a:chOff x="1087650" y="1031275"/>
            <a:chExt cx="298000" cy="192075"/>
          </a:xfrm>
        </p:grpSpPr>
        <p:sp>
          <p:nvSpPr>
            <p:cNvPr id="2146" name="Google Shape;2146;p192"/>
            <p:cNvSpPr/>
            <p:nvPr/>
          </p:nvSpPr>
          <p:spPr>
            <a:xfrm>
              <a:off x="1094350" y="1037650"/>
              <a:ext cx="284275" cy="179975"/>
            </a:xfrm>
            <a:custGeom>
              <a:rect b="b" l="l" r="r" t="t"/>
              <a:pathLst>
                <a:path extrusionOk="0" h="7199" w="11371">
                  <a:moveTo>
                    <a:pt x="5615" y="0"/>
                  </a:moveTo>
                  <a:cubicBezTo>
                    <a:pt x="4518" y="0"/>
                    <a:pt x="3574" y="664"/>
                    <a:pt x="2885" y="1902"/>
                  </a:cubicBezTo>
                  <a:cubicBezTo>
                    <a:pt x="2655" y="2297"/>
                    <a:pt x="2476" y="2603"/>
                    <a:pt x="2106" y="2795"/>
                  </a:cubicBezTo>
                  <a:cubicBezTo>
                    <a:pt x="1979" y="2871"/>
                    <a:pt x="1838" y="2935"/>
                    <a:pt x="1698" y="2999"/>
                  </a:cubicBezTo>
                  <a:cubicBezTo>
                    <a:pt x="1404" y="3114"/>
                    <a:pt x="1124" y="3267"/>
                    <a:pt x="868" y="3458"/>
                  </a:cubicBezTo>
                  <a:cubicBezTo>
                    <a:pt x="256" y="3918"/>
                    <a:pt x="1" y="4734"/>
                    <a:pt x="230" y="5475"/>
                  </a:cubicBezTo>
                  <a:cubicBezTo>
                    <a:pt x="447" y="6074"/>
                    <a:pt x="983" y="6495"/>
                    <a:pt x="1621" y="6559"/>
                  </a:cubicBezTo>
                  <a:lnTo>
                    <a:pt x="1749" y="6559"/>
                  </a:lnTo>
                  <a:cubicBezTo>
                    <a:pt x="2017" y="6546"/>
                    <a:pt x="2272" y="6508"/>
                    <a:pt x="2527" y="6432"/>
                  </a:cubicBezTo>
                  <a:cubicBezTo>
                    <a:pt x="2731" y="6381"/>
                    <a:pt x="2948" y="6342"/>
                    <a:pt x="3178" y="6330"/>
                  </a:cubicBezTo>
                  <a:cubicBezTo>
                    <a:pt x="3255" y="6330"/>
                    <a:pt x="3344" y="6342"/>
                    <a:pt x="3421" y="6355"/>
                  </a:cubicBezTo>
                  <a:cubicBezTo>
                    <a:pt x="3625" y="6432"/>
                    <a:pt x="3803" y="6521"/>
                    <a:pt x="3969" y="6649"/>
                  </a:cubicBezTo>
                  <a:cubicBezTo>
                    <a:pt x="4059" y="6712"/>
                    <a:pt x="4148" y="6763"/>
                    <a:pt x="4224" y="6814"/>
                  </a:cubicBezTo>
                  <a:cubicBezTo>
                    <a:pt x="4652" y="7059"/>
                    <a:pt x="5127" y="7198"/>
                    <a:pt x="5615" y="7198"/>
                  </a:cubicBezTo>
                  <a:cubicBezTo>
                    <a:pt x="5636" y="7198"/>
                    <a:pt x="5658" y="7198"/>
                    <a:pt x="5679" y="7197"/>
                  </a:cubicBezTo>
                  <a:cubicBezTo>
                    <a:pt x="5704" y="7198"/>
                    <a:pt x="5729" y="7198"/>
                    <a:pt x="5754" y="7198"/>
                  </a:cubicBezTo>
                  <a:cubicBezTo>
                    <a:pt x="6174" y="7198"/>
                    <a:pt x="6582" y="7097"/>
                    <a:pt x="6955" y="6917"/>
                  </a:cubicBezTo>
                  <a:cubicBezTo>
                    <a:pt x="7032" y="6878"/>
                    <a:pt x="7096" y="6840"/>
                    <a:pt x="7159" y="6802"/>
                  </a:cubicBezTo>
                  <a:cubicBezTo>
                    <a:pt x="7274" y="6738"/>
                    <a:pt x="7389" y="6674"/>
                    <a:pt x="7504" y="6636"/>
                  </a:cubicBezTo>
                  <a:cubicBezTo>
                    <a:pt x="7642" y="6583"/>
                    <a:pt x="7789" y="6556"/>
                    <a:pt x="7938" y="6556"/>
                  </a:cubicBezTo>
                  <a:cubicBezTo>
                    <a:pt x="7968" y="6556"/>
                    <a:pt x="7997" y="6557"/>
                    <a:pt x="8027" y="6559"/>
                  </a:cubicBezTo>
                  <a:cubicBezTo>
                    <a:pt x="8180" y="6559"/>
                    <a:pt x="8346" y="6572"/>
                    <a:pt x="8525" y="6585"/>
                  </a:cubicBezTo>
                  <a:cubicBezTo>
                    <a:pt x="8703" y="6598"/>
                    <a:pt x="8895" y="6623"/>
                    <a:pt x="9074" y="6623"/>
                  </a:cubicBezTo>
                  <a:cubicBezTo>
                    <a:pt x="9176" y="6623"/>
                    <a:pt x="9278" y="6610"/>
                    <a:pt x="9367" y="6598"/>
                  </a:cubicBezTo>
                  <a:cubicBezTo>
                    <a:pt x="10324" y="6495"/>
                    <a:pt x="11090" y="5755"/>
                    <a:pt x="11230" y="4798"/>
                  </a:cubicBezTo>
                  <a:cubicBezTo>
                    <a:pt x="11370" y="3841"/>
                    <a:pt x="10847" y="2910"/>
                    <a:pt x="9967" y="2527"/>
                  </a:cubicBezTo>
                  <a:cubicBezTo>
                    <a:pt x="9737" y="2438"/>
                    <a:pt x="9507" y="2361"/>
                    <a:pt x="9265" y="2323"/>
                  </a:cubicBezTo>
                  <a:cubicBezTo>
                    <a:pt x="8984" y="2272"/>
                    <a:pt x="8703" y="2170"/>
                    <a:pt x="8448" y="2029"/>
                  </a:cubicBezTo>
                  <a:cubicBezTo>
                    <a:pt x="8193" y="1825"/>
                    <a:pt x="7976" y="1583"/>
                    <a:pt x="7810" y="1289"/>
                  </a:cubicBezTo>
                  <a:cubicBezTo>
                    <a:pt x="7644" y="1021"/>
                    <a:pt x="7453" y="779"/>
                    <a:pt x="7223" y="562"/>
                  </a:cubicBezTo>
                  <a:cubicBezTo>
                    <a:pt x="6891" y="281"/>
                    <a:pt x="6483" y="102"/>
                    <a:pt x="6049" y="39"/>
                  </a:cubicBezTo>
                  <a:cubicBezTo>
                    <a:pt x="5909" y="13"/>
                    <a:pt x="5756" y="0"/>
                    <a:pt x="5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92"/>
            <p:cNvSpPr/>
            <p:nvPr/>
          </p:nvSpPr>
          <p:spPr>
            <a:xfrm>
              <a:off x="1087650" y="1031275"/>
              <a:ext cx="298000" cy="192075"/>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8" name="Google Shape;2148;p192"/>
          <p:cNvSpPr/>
          <p:nvPr/>
        </p:nvSpPr>
        <p:spPr>
          <a:xfrm>
            <a:off x="8271945" y="2053017"/>
            <a:ext cx="408469" cy="263277"/>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92"/>
          <p:cNvSpPr/>
          <p:nvPr/>
        </p:nvSpPr>
        <p:spPr>
          <a:xfrm>
            <a:off x="356955" y="2729753"/>
            <a:ext cx="529124" cy="35552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_1">
    <p:spTree>
      <p:nvGrpSpPr>
        <p:cNvPr id="2150" name="Shape 2150"/>
        <p:cNvGrpSpPr/>
        <p:nvPr/>
      </p:nvGrpSpPr>
      <p:grpSpPr>
        <a:xfrm>
          <a:off x="0" y="0"/>
          <a:ext cx="0" cy="0"/>
          <a:chOff x="0" y="0"/>
          <a:chExt cx="0" cy="0"/>
        </a:xfrm>
      </p:grpSpPr>
      <p:pic>
        <p:nvPicPr>
          <p:cNvPr id="2151" name="Google Shape;2151;p193"/>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152" name="Google Shape;2152;p193"/>
          <p:cNvSpPr txBox="1"/>
          <p:nvPr>
            <p:ph idx="1" type="subTitle"/>
          </p:nvPr>
        </p:nvSpPr>
        <p:spPr>
          <a:xfrm>
            <a:off x="1307175" y="2485300"/>
            <a:ext cx="2543400" cy="46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sz="2200">
                <a:solidFill>
                  <a:schemeClr val="dk2"/>
                </a:solidFill>
                <a:latin typeface="Domine"/>
                <a:ea typeface="Domine"/>
                <a:cs typeface="Domine"/>
                <a:sym typeface="Domi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153" name="Google Shape;2153;p193"/>
          <p:cNvSpPr txBox="1"/>
          <p:nvPr>
            <p:ph idx="2" type="subTitle"/>
          </p:nvPr>
        </p:nvSpPr>
        <p:spPr>
          <a:xfrm>
            <a:off x="5113546" y="2485300"/>
            <a:ext cx="2543400" cy="46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sz="2200">
                <a:solidFill>
                  <a:schemeClr val="dk2"/>
                </a:solidFill>
                <a:latin typeface="Domine"/>
                <a:ea typeface="Domine"/>
                <a:cs typeface="Domine"/>
                <a:sym typeface="Domi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154" name="Google Shape;2154;p19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155" name="Google Shape;2155;p193"/>
          <p:cNvSpPr txBox="1"/>
          <p:nvPr>
            <p:ph idx="3" type="body"/>
          </p:nvPr>
        </p:nvSpPr>
        <p:spPr>
          <a:xfrm>
            <a:off x="1307175" y="2951500"/>
            <a:ext cx="2543400" cy="1387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156" name="Google Shape;2156;p193"/>
          <p:cNvSpPr txBox="1"/>
          <p:nvPr>
            <p:ph idx="4" type="body"/>
          </p:nvPr>
        </p:nvSpPr>
        <p:spPr>
          <a:xfrm>
            <a:off x="5113546" y="2951500"/>
            <a:ext cx="2543400" cy="1387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cxnSp>
        <p:nvCxnSpPr>
          <p:cNvPr id="2157" name="Google Shape;2157;p193"/>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2158" name="Google Shape;2158;p193"/>
          <p:cNvSpPr/>
          <p:nvPr/>
        </p:nvSpPr>
        <p:spPr>
          <a:xfrm>
            <a:off x="7439101" y="299354"/>
            <a:ext cx="389963" cy="251349"/>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9" name="Google Shape;2159;p193"/>
          <p:cNvGrpSpPr/>
          <p:nvPr/>
        </p:nvGrpSpPr>
        <p:grpSpPr>
          <a:xfrm>
            <a:off x="1028310" y="259197"/>
            <a:ext cx="493610" cy="331663"/>
            <a:chOff x="2493575" y="1248525"/>
            <a:chExt cx="386025" cy="259375"/>
          </a:xfrm>
        </p:grpSpPr>
        <p:sp>
          <p:nvSpPr>
            <p:cNvPr id="2160" name="Google Shape;2160;p193"/>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93"/>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2" name="Google Shape;2162;p193"/>
          <p:cNvGrpSpPr/>
          <p:nvPr/>
        </p:nvGrpSpPr>
        <p:grpSpPr>
          <a:xfrm>
            <a:off x="8123926" y="874699"/>
            <a:ext cx="493610" cy="331663"/>
            <a:chOff x="2493575" y="1248525"/>
            <a:chExt cx="386025" cy="259375"/>
          </a:xfrm>
        </p:grpSpPr>
        <p:sp>
          <p:nvSpPr>
            <p:cNvPr id="2163" name="Google Shape;2163;p193"/>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93"/>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5" name="Google Shape;2165;p193"/>
          <p:cNvSpPr/>
          <p:nvPr/>
        </p:nvSpPr>
        <p:spPr>
          <a:xfrm>
            <a:off x="338950" y="1089167"/>
            <a:ext cx="381053" cy="24560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BODY_1_1_1">
    <p:spTree>
      <p:nvGrpSpPr>
        <p:cNvPr id="2166" name="Shape 2166"/>
        <p:cNvGrpSpPr/>
        <p:nvPr/>
      </p:nvGrpSpPr>
      <p:grpSpPr>
        <a:xfrm>
          <a:off x="0" y="0"/>
          <a:ext cx="0" cy="0"/>
          <a:chOff x="0" y="0"/>
          <a:chExt cx="0" cy="0"/>
        </a:xfrm>
      </p:grpSpPr>
      <p:pic>
        <p:nvPicPr>
          <p:cNvPr id="2167" name="Google Shape;2167;p194"/>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168" name="Google Shape;2168;p19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169" name="Google Shape;2169;p194"/>
          <p:cNvSpPr txBox="1"/>
          <p:nvPr>
            <p:ph idx="1" type="body"/>
          </p:nvPr>
        </p:nvSpPr>
        <p:spPr>
          <a:xfrm>
            <a:off x="720000" y="1221575"/>
            <a:ext cx="3780000" cy="3292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1600"/>
              </a:spcBef>
              <a:spcAft>
                <a:spcPts val="0"/>
              </a:spcAft>
              <a:buSzPts val="1400"/>
              <a:buChar char="■"/>
              <a:defRPr/>
            </a:lvl3pPr>
            <a:lvl4pPr indent="-317500" lvl="3" marL="1828800" rtl="0">
              <a:lnSpc>
                <a:spcPct val="100000"/>
              </a:lnSpc>
              <a:spcBef>
                <a:spcPts val="1600"/>
              </a:spcBef>
              <a:spcAft>
                <a:spcPts val="0"/>
              </a:spcAft>
              <a:buSzPts val="1400"/>
              <a:buChar char="●"/>
              <a:defRPr/>
            </a:lvl4pPr>
            <a:lvl5pPr indent="-317500" lvl="4" marL="2286000" rtl="0">
              <a:lnSpc>
                <a:spcPct val="100000"/>
              </a:lnSpc>
              <a:spcBef>
                <a:spcPts val="1600"/>
              </a:spcBef>
              <a:spcAft>
                <a:spcPts val="0"/>
              </a:spcAft>
              <a:buSzPts val="1400"/>
              <a:buChar char="○"/>
              <a:defRPr/>
            </a:lvl5pPr>
            <a:lvl6pPr indent="-317500" lvl="5" marL="2743200" rtl="0">
              <a:lnSpc>
                <a:spcPct val="100000"/>
              </a:lnSpc>
              <a:spcBef>
                <a:spcPts val="1600"/>
              </a:spcBef>
              <a:spcAft>
                <a:spcPts val="0"/>
              </a:spcAft>
              <a:buSzPts val="1400"/>
              <a:buChar char="■"/>
              <a:defRPr/>
            </a:lvl6pPr>
            <a:lvl7pPr indent="-317500" lvl="6" marL="3200400" rtl="0">
              <a:lnSpc>
                <a:spcPct val="100000"/>
              </a:lnSpc>
              <a:spcBef>
                <a:spcPts val="1600"/>
              </a:spcBef>
              <a:spcAft>
                <a:spcPts val="0"/>
              </a:spcAft>
              <a:buSzPts val="1400"/>
              <a:buChar char="●"/>
              <a:defRPr/>
            </a:lvl7pPr>
            <a:lvl8pPr indent="-317500" lvl="7" marL="3657600" rtl="0">
              <a:lnSpc>
                <a:spcPct val="100000"/>
              </a:lnSpc>
              <a:spcBef>
                <a:spcPts val="1600"/>
              </a:spcBef>
              <a:spcAft>
                <a:spcPts val="0"/>
              </a:spcAft>
              <a:buSzPts val="1400"/>
              <a:buChar char="○"/>
              <a:defRPr/>
            </a:lvl8pPr>
            <a:lvl9pPr indent="-317500" lvl="8" marL="4114800" rtl="0">
              <a:lnSpc>
                <a:spcPct val="100000"/>
              </a:lnSpc>
              <a:spcBef>
                <a:spcPts val="1600"/>
              </a:spcBef>
              <a:spcAft>
                <a:spcPts val="1600"/>
              </a:spcAft>
              <a:buSzPts val="1400"/>
              <a:buChar char="■"/>
              <a:defRPr/>
            </a:lvl9pPr>
          </a:lstStyle>
          <a:p/>
        </p:txBody>
      </p:sp>
      <p:cxnSp>
        <p:nvCxnSpPr>
          <p:cNvPr id="2170" name="Google Shape;2170;p194"/>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2171" name="Google Shape;2171;p194"/>
          <p:cNvSpPr/>
          <p:nvPr/>
        </p:nvSpPr>
        <p:spPr>
          <a:xfrm>
            <a:off x="7439101" y="299354"/>
            <a:ext cx="389963" cy="251349"/>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2" name="Google Shape;2172;p194"/>
          <p:cNvGrpSpPr/>
          <p:nvPr/>
        </p:nvGrpSpPr>
        <p:grpSpPr>
          <a:xfrm>
            <a:off x="1028310" y="259197"/>
            <a:ext cx="493610" cy="331663"/>
            <a:chOff x="2493575" y="1248525"/>
            <a:chExt cx="386025" cy="259375"/>
          </a:xfrm>
        </p:grpSpPr>
        <p:sp>
          <p:nvSpPr>
            <p:cNvPr id="2173" name="Google Shape;2173;p194"/>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94"/>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5" name="Google Shape;2175;p194"/>
          <p:cNvGrpSpPr/>
          <p:nvPr/>
        </p:nvGrpSpPr>
        <p:grpSpPr>
          <a:xfrm>
            <a:off x="8123926" y="874699"/>
            <a:ext cx="493610" cy="331663"/>
            <a:chOff x="2493575" y="1248525"/>
            <a:chExt cx="386025" cy="259375"/>
          </a:xfrm>
        </p:grpSpPr>
        <p:sp>
          <p:nvSpPr>
            <p:cNvPr id="2176" name="Google Shape;2176;p194"/>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194"/>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8" name="Google Shape;2178;p194"/>
          <p:cNvSpPr/>
          <p:nvPr/>
        </p:nvSpPr>
        <p:spPr>
          <a:xfrm>
            <a:off x="338950" y="1089167"/>
            <a:ext cx="381053" cy="24560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94"/>
          <p:cNvSpPr txBox="1"/>
          <p:nvPr>
            <p:ph idx="2" type="body"/>
          </p:nvPr>
        </p:nvSpPr>
        <p:spPr>
          <a:xfrm>
            <a:off x="4644000" y="1221575"/>
            <a:ext cx="3780000" cy="3292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1600"/>
              </a:spcBef>
              <a:spcAft>
                <a:spcPts val="0"/>
              </a:spcAft>
              <a:buSzPts val="1400"/>
              <a:buChar char="■"/>
              <a:defRPr/>
            </a:lvl3pPr>
            <a:lvl4pPr indent="-317500" lvl="3" marL="1828800" rtl="0">
              <a:lnSpc>
                <a:spcPct val="100000"/>
              </a:lnSpc>
              <a:spcBef>
                <a:spcPts val="1600"/>
              </a:spcBef>
              <a:spcAft>
                <a:spcPts val="0"/>
              </a:spcAft>
              <a:buSzPts val="1400"/>
              <a:buChar char="●"/>
              <a:defRPr/>
            </a:lvl4pPr>
            <a:lvl5pPr indent="-317500" lvl="4" marL="2286000" rtl="0">
              <a:lnSpc>
                <a:spcPct val="100000"/>
              </a:lnSpc>
              <a:spcBef>
                <a:spcPts val="1600"/>
              </a:spcBef>
              <a:spcAft>
                <a:spcPts val="0"/>
              </a:spcAft>
              <a:buSzPts val="1400"/>
              <a:buChar char="○"/>
              <a:defRPr/>
            </a:lvl5pPr>
            <a:lvl6pPr indent="-317500" lvl="5" marL="2743200" rtl="0">
              <a:lnSpc>
                <a:spcPct val="100000"/>
              </a:lnSpc>
              <a:spcBef>
                <a:spcPts val="1600"/>
              </a:spcBef>
              <a:spcAft>
                <a:spcPts val="0"/>
              </a:spcAft>
              <a:buSzPts val="1400"/>
              <a:buChar char="■"/>
              <a:defRPr/>
            </a:lvl6pPr>
            <a:lvl7pPr indent="-317500" lvl="6" marL="3200400" rtl="0">
              <a:lnSpc>
                <a:spcPct val="100000"/>
              </a:lnSpc>
              <a:spcBef>
                <a:spcPts val="1600"/>
              </a:spcBef>
              <a:spcAft>
                <a:spcPts val="0"/>
              </a:spcAft>
              <a:buSzPts val="1400"/>
              <a:buChar char="●"/>
              <a:defRPr/>
            </a:lvl7pPr>
            <a:lvl8pPr indent="-317500" lvl="7" marL="3657600" rtl="0">
              <a:lnSpc>
                <a:spcPct val="100000"/>
              </a:lnSpc>
              <a:spcBef>
                <a:spcPts val="1600"/>
              </a:spcBef>
              <a:spcAft>
                <a:spcPts val="0"/>
              </a:spcAft>
              <a:buSzPts val="1400"/>
              <a:buChar char="○"/>
              <a:defRPr/>
            </a:lvl8pPr>
            <a:lvl9pPr indent="-317500" lvl="8" marL="4114800" rtl="0">
              <a:lnSpc>
                <a:spcPct val="100000"/>
              </a:lnSpc>
              <a:spcBef>
                <a:spcPts val="1600"/>
              </a:spcBef>
              <a:spcAft>
                <a:spcPts val="1600"/>
              </a:spcAft>
              <a:buSzPts val="1400"/>
              <a:buChar char="■"/>
              <a:defRPr/>
            </a:lvl9pPr>
          </a:lstStyle>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180" name="Shape 2180"/>
        <p:cNvGrpSpPr/>
        <p:nvPr/>
      </p:nvGrpSpPr>
      <p:grpSpPr>
        <a:xfrm>
          <a:off x="0" y="0"/>
          <a:ext cx="0" cy="0"/>
          <a:chOff x="0" y="0"/>
          <a:chExt cx="0" cy="0"/>
        </a:xfrm>
      </p:grpSpPr>
      <p:pic>
        <p:nvPicPr>
          <p:cNvPr id="2181" name="Google Shape;2181;p195"/>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182" name="Google Shape;2182;p195"/>
          <p:cNvSpPr txBox="1"/>
          <p:nvPr>
            <p:ph type="title"/>
          </p:nvPr>
        </p:nvSpPr>
        <p:spPr>
          <a:xfrm>
            <a:off x="720000" y="44661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183" name="Google Shape;2183;p195"/>
          <p:cNvSpPr txBox="1"/>
          <p:nvPr>
            <p:ph idx="1" type="subTitle"/>
          </p:nvPr>
        </p:nvSpPr>
        <p:spPr>
          <a:xfrm>
            <a:off x="738425" y="3183747"/>
            <a:ext cx="2415900" cy="86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84" name="Google Shape;2184;p195"/>
          <p:cNvSpPr txBox="1"/>
          <p:nvPr>
            <p:ph idx="2" type="subTitle"/>
          </p:nvPr>
        </p:nvSpPr>
        <p:spPr>
          <a:xfrm>
            <a:off x="3364015" y="3183747"/>
            <a:ext cx="2415900" cy="86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85" name="Google Shape;2185;p195"/>
          <p:cNvSpPr txBox="1"/>
          <p:nvPr>
            <p:ph idx="3" type="subTitle"/>
          </p:nvPr>
        </p:nvSpPr>
        <p:spPr>
          <a:xfrm>
            <a:off x="5989605" y="3183747"/>
            <a:ext cx="2415900" cy="86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86" name="Google Shape;2186;p195"/>
          <p:cNvSpPr txBox="1"/>
          <p:nvPr>
            <p:ph idx="4" type="subTitle"/>
          </p:nvPr>
        </p:nvSpPr>
        <p:spPr>
          <a:xfrm>
            <a:off x="738425" y="2686750"/>
            <a:ext cx="2415900" cy="527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187" name="Google Shape;2187;p195"/>
          <p:cNvSpPr txBox="1"/>
          <p:nvPr>
            <p:ph idx="5" type="subTitle"/>
          </p:nvPr>
        </p:nvSpPr>
        <p:spPr>
          <a:xfrm>
            <a:off x="3364015" y="2686750"/>
            <a:ext cx="2415900" cy="527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188" name="Google Shape;2188;p195"/>
          <p:cNvSpPr txBox="1"/>
          <p:nvPr>
            <p:ph idx="6" type="subTitle"/>
          </p:nvPr>
        </p:nvSpPr>
        <p:spPr>
          <a:xfrm>
            <a:off x="5989605" y="2686750"/>
            <a:ext cx="2415900" cy="527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cxnSp>
        <p:nvCxnSpPr>
          <p:cNvPr id="2189" name="Google Shape;2189;p195"/>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2190" name="Google Shape;2190;p195"/>
          <p:cNvSpPr/>
          <p:nvPr/>
        </p:nvSpPr>
        <p:spPr>
          <a:xfrm flipH="1">
            <a:off x="8329292" y="1945789"/>
            <a:ext cx="365020" cy="235273"/>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95"/>
          <p:cNvSpPr/>
          <p:nvPr/>
        </p:nvSpPr>
        <p:spPr>
          <a:xfrm flipH="1">
            <a:off x="5779922" y="446589"/>
            <a:ext cx="373543" cy="24076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6_2">
    <p:spTree>
      <p:nvGrpSpPr>
        <p:cNvPr id="2192" name="Shape 2192"/>
        <p:cNvGrpSpPr/>
        <p:nvPr/>
      </p:nvGrpSpPr>
      <p:grpSpPr>
        <a:xfrm>
          <a:off x="0" y="0"/>
          <a:ext cx="0" cy="0"/>
          <a:chOff x="0" y="0"/>
          <a:chExt cx="0" cy="0"/>
        </a:xfrm>
      </p:grpSpPr>
      <p:pic>
        <p:nvPicPr>
          <p:cNvPr id="2193" name="Google Shape;2193;p196"/>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194" name="Google Shape;2194;p196"/>
          <p:cNvSpPr txBox="1"/>
          <p:nvPr>
            <p:ph type="title"/>
          </p:nvPr>
        </p:nvSpPr>
        <p:spPr>
          <a:xfrm>
            <a:off x="720000" y="44661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lgn="ctr">
              <a:spcBef>
                <a:spcPts val="0"/>
              </a:spcBef>
              <a:spcAft>
                <a:spcPts val="0"/>
              </a:spcAft>
              <a:buSzPts val="3400"/>
              <a:buNone/>
              <a:defRPr/>
            </a:lvl2pPr>
            <a:lvl3pPr lvl="2" rtl="0" algn="ctr">
              <a:spcBef>
                <a:spcPts val="0"/>
              </a:spcBef>
              <a:spcAft>
                <a:spcPts val="0"/>
              </a:spcAft>
              <a:buSzPts val="3400"/>
              <a:buNone/>
              <a:defRPr/>
            </a:lvl3pPr>
            <a:lvl4pPr lvl="3" rtl="0" algn="ctr">
              <a:spcBef>
                <a:spcPts val="0"/>
              </a:spcBef>
              <a:spcAft>
                <a:spcPts val="0"/>
              </a:spcAft>
              <a:buSzPts val="3400"/>
              <a:buNone/>
              <a:defRPr/>
            </a:lvl4pPr>
            <a:lvl5pPr lvl="4" rtl="0" algn="ctr">
              <a:spcBef>
                <a:spcPts val="0"/>
              </a:spcBef>
              <a:spcAft>
                <a:spcPts val="0"/>
              </a:spcAft>
              <a:buSzPts val="3400"/>
              <a:buNone/>
              <a:defRPr/>
            </a:lvl5pPr>
            <a:lvl6pPr lvl="5" rtl="0" algn="ctr">
              <a:spcBef>
                <a:spcPts val="0"/>
              </a:spcBef>
              <a:spcAft>
                <a:spcPts val="0"/>
              </a:spcAft>
              <a:buSzPts val="3400"/>
              <a:buNone/>
              <a:defRPr/>
            </a:lvl6pPr>
            <a:lvl7pPr lvl="6" rtl="0" algn="ctr">
              <a:spcBef>
                <a:spcPts val="0"/>
              </a:spcBef>
              <a:spcAft>
                <a:spcPts val="0"/>
              </a:spcAft>
              <a:buSzPts val="3400"/>
              <a:buNone/>
              <a:defRPr/>
            </a:lvl7pPr>
            <a:lvl8pPr lvl="7" rtl="0" algn="ctr">
              <a:spcBef>
                <a:spcPts val="0"/>
              </a:spcBef>
              <a:spcAft>
                <a:spcPts val="0"/>
              </a:spcAft>
              <a:buSzPts val="3400"/>
              <a:buNone/>
              <a:defRPr/>
            </a:lvl8pPr>
            <a:lvl9pPr lvl="8" rtl="0" algn="ctr">
              <a:spcBef>
                <a:spcPts val="0"/>
              </a:spcBef>
              <a:spcAft>
                <a:spcPts val="0"/>
              </a:spcAft>
              <a:buSzPts val="3400"/>
              <a:buNone/>
              <a:defRPr/>
            </a:lvl9pPr>
          </a:lstStyle>
          <a:p/>
        </p:txBody>
      </p:sp>
      <p:sp>
        <p:nvSpPr>
          <p:cNvPr id="2195" name="Google Shape;2195;p196"/>
          <p:cNvSpPr txBox="1"/>
          <p:nvPr>
            <p:ph idx="1" type="subTitle"/>
          </p:nvPr>
        </p:nvSpPr>
        <p:spPr>
          <a:xfrm>
            <a:off x="738425" y="2534350"/>
            <a:ext cx="2415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196" name="Google Shape;2196;p196"/>
          <p:cNvSpPr txBox="1"/>
          <p:nvPr>
            <p:ph idx="2" type="subTitle"/>
          </p:nvPr>
        </p:nvSpPr>
        <p:spPr>
          <a:xfrm>
            <a:off x="3364015" y="2534350"/>
            <a:ext cx="2415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197" name="Google Shape;2197;p196"/>
          <p:cNvSpPr txBox="1"/>
          <p:nvPr>
            <p:ph idx="3" type="subTitle"/>
          </p:nvPr>
        </p:nvSpPr>
        <p:spPr>
          <a:xfrm>
            <a:off x="5989605" y="2534350"/>
            <a:ext cx="2415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cxnSp>
        <p:nvCxnSpPr>
          <p:cNvPr id="2198" name="Google Shape;2198;p196"/>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2199" name="Google Shape;2199;p196"/>
          <p:cNvSpPr txBox="1"/>
          <p:nvPr>
            <p:ph idx="4" type="subTitle"/>
          </p:nvPr>
        </p:nvSpPr>
        <p:spPr>
          <a:xfrm>
            <a:off x="738425" y="1169222"/>
            <a:ext cx="2415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200" name="Google Shape;2200;p196"/>
          <p:cNvSpPr txBox="1"/>
          <p:nvPr>
            <p:ph idx="5" type="subTitle"/>
          </p:nvPr>
        </p:nvSpPr>
        <p:spPr>
          <a:xfrm>
            <a:off x="3364015" y="1169222"/>
            <a:ext cx="2415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201" name="Google Shape;2201;p196"/>
          <p:cNvSpPr txBox="1"/>
          <p:nvPr>
            <p:ph idx="6" type="subTitle"/>
          </p:nvPr>
        </p:nvSpPr>
        <p:spPr>
          <a:xfrm>
            <a:off x="5989605" y="1169222"/>
            <a:ext cx="2415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202" name="Google Shape;2202;p196"/>
          <p:cNvSpPr txBox="1"/>
          <p:nvPr>
            <p:ph idx="7" type="body"/>
          </p:nvPr>
        </p:nvSpPr>
        <p:spPr>
          <a:xfrm>
            <a:off x="738425" y="2989325"/>
            <a:ext cx="2415900" cy="1371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203" name="Google Shape;2203;p196"/>
          <p:cNvSpPr txBox="1"/>
          <p:nvPr>
            <p:ph idx="8" type="body"/>
          </p:nvPr>
        </p:nvSpPr>
        <p:spPr>
          <a:xfrm>
            <a:off x="3364050" y="2989325"/>
            <a:ext cx="2415900" cy="1371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204" name="Google Shape;2204;p196"/>
          <p:cNvSpPr txBox="1"/>
          <p:nvPr>
            <p:ph idx="9" type="body"/>
          </p:nvPr>
        </p:nvSpPr>
        <p:spPr>
          <a:xfrm>
            <a:off x="5989675" y="2989325"/>
            <a:ext cx="2415900" cy="1371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2" name="Shape 132"/>
        <p:cNvGrpSpPr/>
        <p:nvPr/>
      </p:nvGrpSpPr>
      <p:grpSpPr>
        <a:xfrm>
          <a:off x="0" y="0"/>
          <a:ext cx="0" cy="0"/>
          <a:chOff x="0" y="0"/>
          <a:chExt cx="0" cy="0"/>
        </a:xfrm>
      </p:grpSpPr>
      <p:pic>
        <p:nvPicPr>
          <p:cNvPr id="133" name="Google Shape;133;p21"/>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34" name="Google Shape;134;p21"/>
          <p:cNvSpPr txBox="1"/>
          <p:nvPr>
            <p:ph idx="1" type="subTitle"/>
          </p:nvPr>
        </p:nvSpPr>
        <p:spPr>
          <a:xfrm>
            <a:off x="4210481" y="2291825"/>
            <a:ext cx="4215900" cy="132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900"/>
              <a:buNone/>
              <a:defRPr sz="1600"/>
            </a:lvl1pPr>
            <a:lvl2pPr lvl="1" rtl="0" algn="ctr">
              <a:lnSpc>
                <a:spcPct val="100000"/>
              </a:lnSpc>
              <a:spcBef>
                <a:spcPts val="160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135" name="Google Shape;135;p21"/>
          <p:cNvSpPr txBox="1"/>
          <p:nvPr>
            <p:ph type="title"/>
          </p:nvPr>
        </p:nvSpPr>
        <p:spPr>
          <a:xfrm>
            <a:off x="4210504" y="1529250"/>
            <a:ext cx="42159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sz="39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
        <p:nvSpPr>
          <p:cNvPr id="136" name="Google Shape;136;p21"/>
          <p:cNvSpPr txBox="1"/>
          <p:nvPr>
            <p:ph idx="2" type="subTitle"/>
          </p:nvPr>
        </p:nvSpPr>
        <p:spPr>
          <a:xfrm>
            <a:off x="6302375" y="103450"/>
            <a:ext cx="2121600" cy="400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None/>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grpSp>
        <p:nvGrpSpPr>
          <p:cNvPr id="137" name="Google Shape;137;p21"/>
          <p:cNvGrpSpPr/>
          <p:nvPr/>
        </p:nvGrpSpPr>
        <p:grpSpPr>
          <a:xfrm>
            <a:off x="0" y="25"/>
            <a:ext cx="9144000" cy="5143500"/>
            <a:chOff x="0" y="25"/>
            <a:chExt cx="9144000" cy="5143500"/>
          </a:xfrm>
        </p:grpSpPr>
        <p:cxnSp>
          <p:nvCxnSpPr>
            <p:cNvPr id="138" name="Google Shape;138;p21"/>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139" name="Google Shape;139;p21"/>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140" name="Google Shape;140;p21"/>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2205" name="Shape 2205"/>
        <p:cNvGrpSpPr/>
        <p:nvPr/>
      </p:nvGrpSpPr>
      <p:grpSpPr>
        <a:xfrm>
          <a:off x="0" y="0"/>
          <a:ext cx="0" cy="0"/>
          <a:chOff x="0" y="0"/>
          <a:chExt cx="0" cy="0"/>
        </a:xfrm>
      </p:grpSpPr>
      <p:pic>
        <p:nvPicPr>
          <p:cNvPr id="2206" name="Google Shape;2206;p197"/>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207" name="Google Shape;2207;p197"/>
          <p:cNvSpPr txBox="1"/>
          <p:nvPr>
            <p:ph type="title"/>
          </p:nvPr>
        </p:nvSpPr>
        <p:spPr>
          <a:xfrm>
            <a:off x="720000" y="446600"/>
            <a:ext cx="468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208" name="Google Shape;2208;p197"/>
          <p:cNvSpPr txBox="1"/>
          <p:nvPr>
            <p:ph idx="1" type="subTitle"/>
          </p:nvPr>
        </p:nvSpPr>
        <p:spPr>
          <a:xfrm>
            <a:off x="1686287" y="1357600"/>
            <a:ext cx="3722400" cy="52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09" name="Google Shape;2209;p197"/>
          <p:cNvSpPr txBox="1"/>
          <p:nvPr>
            <p:ph idx="2" type="subTitle"/>
          </p:nvPr>
        </p:nvSpPr>
        <p:spPr>
          <a:xfrm>
            <a:off x="1686225" y="2402748"/>
            <a:ext cx="3722400" cy="52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10" name="Google Shape;2210;p197"/>
          <p:cNvSpPr txBox="1"/>
          <p:nvPr>
            <p:ph idx="3" type="subTitle"/>
          </p:nvPr>
        </p:nvSpPr>
        <p:spPr>
          <a:xfrm>
            <a:off x="1686287" y="3447896"/>
            <a:ext cx="3722400" cy="52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11" name="Google Shape;2211;p197"/>
          <p:cNvSpPr txBox="1"/>
          <p:nvPr>
            <p:ph idx="4" type="subTitle"/>
          </p:nvPr>
        </p:nvSpPr>
        <p:spPr>
          <a:xfrm>
            <a:off x="1686279" y="1874883"/>
            <a:ext cx="3722400" cy="462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212" name="Google Shape;2212;p197"/>
          <p:cNvSpPr txBox="1"/>
          <p:nvPr>
            <p:ph idx="5" type="subTitle"/>
          </p:nvPr>
        </p:nvSpPr>
        <p:spPr>
          <a:xfrm>
            <a:off x="1686225" y="2920029"/>
            <a:ext cx="3722400" cy="462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213" name="Google Shape;2213;p197"/>
          <p:cNvSpPr txBox="1"/>
          <p:nvPr>
            <p:ph idx="6" type="subTitle"/>
          </p:nvPr>
        </p:nvSpPr>
        <p:spPr>
          <a:xfrm>
            <a:off x="1686287" y="3965175"/>
            <a:ext cx="3722400" cy="462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cxnSp>
        <p:nvCxnSpPr>
          <p:cNvPr id="2214" name="Google Shape;2214;p197"/>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grpSp>
        <p:nvGrpSpPr>
          <p:cNvPr id="2215" name="Google Shape;2215;p197"/>
          <p:cNvGrpSpPr/>
          <p:nvPr/>
        </p:nvGrpSpPr>
        <p:grpSpPr>
          <a:xfrm flipH="1">
            <a:off x="-202525" y="2134149"/>
            <a:ext cx="472842" cy="317708"/>
            <a:chOff x="2493575" y="1248525"/>
            <a:chExt cx="386025" cy="259375"/>
          </a:xfrm>
        </p:grpSpPr>
        <p:sp>
          <p:nvSpPr>
            <p:cNvPr id="2216" name="Google Shape;2216;p197"/>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197"/>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8" name="Google Shape;2218;p197"/>
          <p:cNvGrpSpPr/>
          <p:nvPr/>
        </p:nvGrpSpPr>
        <p:grpSpPr>
          <a:xfrm>
            <a:off x="4516418" y="200194"/>
            <a:ext cx="382304" cy="246413"/>
            <a:chOff x="1087650" y="1031275"/>
            <a:chExt cx="298000" cy="192075"/>
          </a:xfrm>
        </p:grpSpPr>
        <p:sp>
          <p:nvSpPr>
            <p:cNvPr id="2219" name="Google Shape;2219;p197"/>
            <p:cNvSpPr/>
            <p:nvPr/>
          </p:nvSpPr>
          <p:spPr>
            <a:xfrm>
              <a:off x="1094350" y="1037650"/>
              <a:ext cx="284275" cy="179975"/>
            </a:xfrm>
            <a:custGeom>
              <a:rect b="b" l="l" r="r" t="t"/>
              <a:pathLst>
                <a:path extrusionOk="0" h="7199" w="11371">
                  <a:moveTo>
                    <a:pt x="5615" y="0"/>
                  </a:moveTo>
                  <a:cubicBezTo>
                    <a:pt x="4518" y="0"/>
                    <a:pt x="3574" y="664"/>
                    <a:pt x="2885" y="1902"/>
                  </a:cubicBezTo>
                  <a:cubicBezTo>
                    <a:pt x="2655" y="2297"/>
                    <a:pt x="2476" y="2603"/>
                    <a:pt x="2106" y="2795"/>
                  </a:cubicBezTo>
                  <a:cubicBezTo>
                    <a:pt x="1979" y="2871"/>
                    <a:pt x="1838" y="2935"/>
                    <a:pt x="1698" y="2999"/>
                  </a:cubicBezTo>
                  <a:cubicBezTo>
                    <a:pt x="1404" y="3114"/>
                    <a:pt x="1124" y="3267"/>
                    <a:pt x="868" y="3458"/>
                  </a:cubicBezTo>
                  <a:cubicBezTo>
                    <a:pt x="256" y="3918"/>
                    <a:pt x="1" y="4734"/>
                    <a:pt x="230" y="5475"/>
                  </a:cubicBezTo>
                  <a:cubicBezTo>
                    <a:pt x="447" y="6074"/>
                    <a:pt x="983" y="6495"/>
                    <a:pt x="1621" y="6559"/>
                  </a:cubicBezTo>
                  <a:lnTo>
                    <a:pt x="1749" y="6559"/>
                  </a:lnTo>
                  <a:cubicBezTo>
                    <a:pt x="2017" y="6546"/>
                    <a:pt x="2272" y="6508"/>
                    <a:pt x="2527" y="6432"/>
                  </a:cubicBezTo>
                  <a:cubicBezTo>
                    <a:pt x="2731" y="6381"/>
                    <a:pt x="2948" y="6342"/>
                    <a:pt x="3178" y="6330"/>
                  </a:cubicBezTo>
                  <a:cubicBezTo>
                    <a:pt x="3255" y="6330"/>
                    <a:pt x="3344" y="6342"/>
                    <a:pt x="3421" y="6355"/>
                  </a:cubicBezTo>
                  <a:cubicBezTo>
                    <a:pt x="3625" y="6432"/>
                    <a:pt x="3803" y="6521"/>
                    <a:pt x="3969" y="6649"/>
                  </a:cubicBezTo>
                  <a:cubicBezTo>
                    <a:pt x="4059" y="6712"/>
                    <a:pt x="4148" y="6763"/>
                    <a:pt x="4224" y="6814"/>
                  </a:cubicBezTo>
                  <a:cubicBezTo>
                    <a:pt x="4652" y="7059"/>
                    <a:pt x="5127" y="7198"/>
                    <a:pt x="5615" y="7198"/>
                  </a:cubicBezTo>
                  <a:cubicBezTo>
                    <a:pt x="5636" y="7198"/>
                    <a:pt x="5658" y="7198"/>
                    <a:pt x="5679" y="7197"/>
                  </a:cubicBezTo>
                  <a:cubicBezTo>
                    <a:pt x="5704" y="7198"/>
                    <a:pt x="5729" y="7198"/>
                    <a:pt x="5754" y="7198"/>
                  </a:cubicBezTo>
                  <a:cubicBezTo>
                    <a:pt x="6174" y="7198"/>
                    <a:pt x="6582" y="7097"/>
                    <a:pt x="6955" y="6917"/>
                  </a:cubicBezTo>
                  <a:cubicBezTo>
                    <a:pt x="7032" y="6878"/>
                    <a:pt x="7096" y="6840"/>
                    <a:pt x="7159" y="6802"/>
                  </a:cubicBezTo>
                  <a:cubicBezTo>
                    <a:pt x="7274" y="6738"/>
                    <a:pt x="7389" y="6674"/>
                    <a:pt x="7504" y="6636"/>
                  </a:cubicBezTo>
                  <a:cubicBezTo>
                    <a:pt x="7642" y="6583"/>
                    <a:pt x="7789" y="6556"/>
                    <a:pt x="7938" y="6556"/>
                  </a:cubicBezTo>
                  <a:cubicBezTo>
                    <a:pt x="7968" y="6556"/>
                    <a:pt x="7997" y="6557"/>
                    <a:pt x="8027" y="6559"/>
                  </a:cubicBezTo>
                  <a:cubicBezTo>
                    <a:pt x="8180" y="6559"/>
                    <a:pt x="8346" y="6572"/>
                    <a:pt x="8525" y="6585"/>
                  </a:cubicBezTo>
                  <a:cubicBezTo>
                    <a:pt x="8703" y="6598"/>
                    <a:pt x="8895" y="6623"/>
                    <a:pt x="9074" y="6623"/>
                  </a:cubicBezTo>
                  <a:cubicBezTo>
                    <a:pt x="9176" y="6623"/>
                    <a:pt x="9278" y="6610"/>
                    <a:pt x="9367" y="6598"/>
                  </a:cubicBezTo>
                  <a:cubicBezTo>
                    <a:pt x="10324" y="6495"/>
                    <a:pt x="11090" y="5755"/>
                    <a:pt x="11230" y="4798"/>
                  </a:cubicBezTo>
                  <a:cubicBezTo>
                    <a:pt x="11370" y="3841"/>
                    <a:pt x="10847" y="2910"/>
                    <a:pt x="9967" y="2527"/>
                  </a:cubicBezTo>
                  <a:cubicBezTo>
                    <a:pt x="9737" y="2438"/>
                    <a:pt x="9507" y="2361"/>
                    <a:pt x="9265" y="2323"/>
                  </a:cubicBezTo>
                  <a:cubicBezTo>
                    <a:pt x="8984" y="2272"/>
                    <a:pt x="8703" y="2170"/>
                    <a:pt x="8448" y="2029"/>
                  </a:cubicBezTo>
                  <a:cubicBezTo>
                    <a:pt x="8193" y="1825"/>
                    <a:pt x="7976" y="1583"/>
                    <a:pt x="7810" y="1289"/>
                  </a:cubicBezTo>
                  <a:cubicBezTo>
                    <a:pt x="7644" y="1021"/>
                    <a:pt x="7453" y="779"/>
                    <a:pt x="7223" y="562"/>
                  </a:cubicBezTo>
                  <a:cubicBezTo>
                    <a:pt x="6891" y="281"/>
                    <a:pt x="6483" y="102"/>
                    <a:pt x="6049" y="39"/>
                  </a:cubicBezTo>
                  <a:cubicBezTo>
                    <a:pt x="5909" y="13"/>
                    <a:pt x="5756" y="0"/>
                    <a:pt x="5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197"/>
            <p:cNvSpPr/>
            <p:nvPr/>
          </p:nvSpPr>
          <p:spPr>
            <a:xfrm>
              <a:off x="1087650" y="1031275"/>
              <a:ext cx="298000" cy="192075"/>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1" name="Google Shape;2221;p197"/>
          <p:cNvSpPr/>
          <p:nvPr/>
        </p:nvSpPr>
        <p:spPr>
          <a:xfrm>
            <a:off x="8825932" y="1744792"/>
            <a:ext cx="495231" cy="332752"/>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222" name="Shape 2222"/>
        <p:cNvGrpSpPr/>
        <p:nvPr/>
      </p:nvGrpSpPr>
      <p:grpSpPr>
        <a:xfrm>
          <a:off x="0" y="0"/>
          <a:ext cx="0" cy="0"/>
          <a:chOff x="0" y="0"/>
          <a:chExt cx="0" cy="0"/>
        </a:xfrm>
      </p:grpSpPr>
      <p:pic>
        <p:nvPicPr>
          <p:cNvPr id="2223" name="Google Shape;2223;p198"/>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224" name="Google Shape;2224;p198"/>
          <p:cNvSpPr txBox="1"/>
          <p:nvPr>
            <p:ph idx="1" type="subTitle"/>
          </p:nvPr>
        </p:nvSpPr>
        <p:spPr>
          <a:xfrm>
            <a:off x="2035350" y="1566950"/>
            <a:ext cx="2123400" cy="45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225" name="Google Shape;2225;p198"/>
          <p:cNvSpPr txBox="1"/>
          <p:nvPr>
            <p:ph idx="2" type="subTitle"/>
          </p:nvPr>
        </p:nvSpPr>
        <p:spPr>
          <a:xfrm>
            <a:off x="2035350" y="2988933"/>
            <a:ext cx="2123400" cy="45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226" name="Google Shape;2226;p198"/>
          <p:cNvSpPr txBox="1"/>
          <p:nvPr>
            <p:ph idx="3" type="subTitle"/>
          </p:nvPr>
        </p:nvSpPr>
        <p:spPr>
          <a:xfrm>
            <a:off x="4985126" y="1566950"/>
            <a:ext cx="2123400" cy="4584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227" name="Google Shape;2227;p198"/>
          <p:cNvSpPr txBox="1"/>
          <p:nvPr>
            <p:ph idx="4" type="subTitle"/>
          </p:nvPr>
        </p:nvSpPr>
        <p:spPr>
          <a:xfrm>
            <a:off x="4985126" y="2988933"/>
            <a:ext cx="2123400" cy="4584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228" name="Google Shape;2228;p198"/>
          <p:cNvSpPr txBox="1"/>
          <p:nvPr>
            <p:ph type="title"/>
          </p:nvPr>
        </p:nvSpPr>
        <p:spPr>
          <a:xfrm>
            <a:off x="720000" y="44661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229" name="Google Shape;2229;p198"/>
          <p:cNvSpPr txBox="1"/>
          <p:nvPr>
            <p:ph idx="5" type="subTitle"/>
          </p:nvPr>
        </p:nvSpPr>
        <p:spPr>
          <a:xfrm>
            <a:off x="2035350" y="1991999"/>
            <a:ext cx="2123400" cy="53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30" name="Google Shape;2230;p198"/>
          <p:cNvSpPr txBox="1"/>
          <p:nvPr>
            <p:ph idx="6" type="subTitle"/>
          </p:nvPr>
        </p:nvSpPr>
        <p:spPr>
          <a:xfrm>
            <a:off x="4985125" y="1991999"/>
            <a:ext cx="2123400" cy="53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31" name="Google Shape;2231;p198"/>
          <p:cNvSpPr txBox="1"/>
          <p:nvPr>
            <p:ph idx="7" type="subTitle"/>
          </p:nvPr>
        </p:nvSpPr>
        <p:spPr>
          <a:xfrm>
            <a:off x="2035350" y="3414124"/>
            <a:ext cx="2123400" cy="53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32" name="Google Shape;2232;p198"/>
          <p:cNvSpPr txBox="1"/>
          <p:nvPr>
            <p:ph idx="8" type="subTitle"/>
          </p:nvPr>
        </p:nvSpPr>
        <p:spPr>
          <a:xfrm>
            <a:off x="4985125" y="3414124"/>
            <a:ext cx="2123400" cy="53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2233" name="Google Shape;2233;p198"/>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2234" name="Google Shape;2234;p198"/>
          <p:cNvSpPr/>
          <p:nvPr/>
        </p:nvSpPr>
        <p:spPr>
          <a:xfrm flipH="1">
            <a:off x="1455447" y="445014"/>
            <a:ext cx="373543" cy="24076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35" name="Google Shape;2235;p198"/>
          <p:cNvGrpSpPr/>
          <p:nvPr/>
        </p:nvGrpSpPr>
        <p:grpSpPr>
          <a:xfrm flipH="1">
            <a:off x="7261043" y="237302"/>
            <a:ext cx="472842" cy="317708"/>
            <a:chOff x="2493575" y="1248525"/>
            <a:chExt cx="386025" cy="259375"/>
          </a:xfrm>
        </p:grpSpPr>
        <p:sp>
          <p:nvSpPr>
            <p:cNvPr id="2236" name="Google Shape;2236;p198"/>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98"/>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8" name="Google Shape;2238;p198"/>
          <p:cNvSpPr/>
          <p:nvPr/>
        </p:nvSpPr>
        <p:spPr>
          <a:xfrm flipH="1">
            <a:off x="8241492" y="944989"/>
            <a:ext cx="365020" cy="235273"/>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39" name="Google Shape;2239;p198"/>
          <p:cNvGrpSpPr/>
          <p:nvPr/>
        </p:nvGrpSpPr>
        <p:grpSpPr>
          <a:xfrm flipH="1">
            <a:off x="428125" y="862549"/>
            <a:ext cx="472842" cy="317708"/>
            <a:chOff x="2493575" y="1248525"/>
            <a:chExt cx="386025" cy="259375"/>
          </a:xfrm>
        </p:grpSpPr>
        <p:sp>
          <p:nvSpPr>
            <p:cNvPr id="2240" name="Google Shape;2240;p198"/>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98"/>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242" name="Shape 2242"/>
        <p:cNvGrpSpPr/>
        <p:nvPr/>
      </p:nvGrpSpPr>
      <p:grpSpPr>
        <a:xfrm>
          <a:off x="0" y="0"/>
          <a:ext cx="0" cy="0"/>
          <a:chOff x="0" y="0"/>
          <a:chExt cx="0" cy="0"/>
        </a:xfrm>
      </p:grpSpPr>
      <p:pic>
        <p:nvPicPr>
          <p:cNvPr id="2243" name="Google Shape;2243;p199"/>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244" name="Google Shape;2244;p199"/>
          <p:cNvSpPr txBox="1"/>
          <p:nvPr>
            <p:ph type="title"/>
          </p:nvPr>
        </p:nvSpPr>
        <p:spPr>
          <a:xfrm>
            <a:off x="720000" y="44661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245" name="Google Shape;2245;p199"/>
          <p:cNvSpPr txBox="1"/>
          <p:nvPr>
            <p:ph idx="1" type="subTitle"/>
          </p:nvPr>
        </p:nvSpPr>
        <p:spPr>
          <a:xfrm>
            <a:off x="2275925" y="1668224"/>
            <a:ext cx="1955700" cy="54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46" name="Google Shape;2246;p199"/>
          <p:cNvSpPr txBox="1"/>
          <p:nvPr>
            <p:ph idx="2" type="subTitle"/>
          </p:nvPr>
        </p:nvSpPr>
        <p:spPr>
          <a:xfrm>
            <a:off x="5878676" y="1668224"/>
            <a:ext cx="1955700" cy="54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47" name="Google Shape;2247;p199"/>
          <p:cNvSpPr txBox="1"/>
          <p:nvPr>
            <p:ph idx="3" type="subTitle"/>
          </p:nvPr>
        </p:nvSpPr>
        <p:spPr>
          <a:xfrm>
            <a:off x="2275925" y="2765149"/>
            <a:ext cx="1955700" cy="54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48" name="Google Shape;2248;p199"/>
          <p:cNvSpPr txBox="1"/>
          <p:nvPr>
            <p:ph idx="4" type="subTitle"/>
          </p:nvPr>
        </p:nvSpPr>
        <p:spPr>
          <a:xfrm>
            <a:off x="5878676" y="2765149"/>
            <a:ext cx="1955700" cy="54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49" name="Google Shape;2249;p199"/>
          <p:cNvSpPr txBox="1"/>
          <p:nvPr>
            <p:ph idx="5" type="subTitle"/>
          </p:nvPr>
        </p:nvSpPr>
        <p:spPr>
          <a:xfrm>
            <a:off x="2275900" y="3861974"/>
            <a:ext cx="1955700" cy="54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50" name="Google Shape;2250;p199"/>
          <p:cNvSpPr txBox="1"/>
          <p:nvPr>
            <p:ph idx="6" type="subTitle"/>
          </p:nvPr>
        </p:nvSpPr>
        <p:spPr>
          <a:xfrm>
            <a:off x="5878654" y="3861974"/>
            <a:ext cx="1955700" cy="54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51" name="Google Shape;2251;p199"/>
          <p:cNvSpPr txBox="1"/>
          <p:nvPr>
            <p:ph idx="7" type="subTitle"/>
          </p:nvPr>
        </p:nvSpPr>
        <p:spPr>
          <a:xfrm>
            <a:off x="2275913" y="1374525"/>
            <a:ext cx="1955700" cy="400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252" name="Google Shape;2252;p199"/>
          <p:cNvSpPr txBox="1"/>
          <p:nvPr>
            <p:ph idx="8" type="subTitle"/>
          </p:nvPr>
        </p:nvSpPr>
        <p:spPr>
          <a:xfrm>
            <a:off x="5878665" y="1374525"/>
            <a:ext cx="1955700" cy="400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253" name="Google Shape;2253;p199"/>
          <p:cNvSpPr txBox="1"/>
          <p:nvPr>
            <p:ph idx="9" type="subTitle"/>
          </p:nvPr>
        </p:nvSpPr>
        <p:spPr>
          <a:xfrm>
            <a:off x="2275918" y="3568175"/>
            <a:ext cx="1955700" cy="400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254" name="Google Shape;2254;p199"/>
          <p:cNvSpPr txBox="1"/>
          <p:nvPr>
            <p:ph idx="13" type="subTitle"/>
          </p:nvPr>
        </p:nvSpPr>
        <p:spPr>
          <a:xfrm>
            <a:off x="2275913" y="2471350"/>
            <a:ext cx="1955700" cy="400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255" name="Google Shape;2255;p199"/>
          <p:cNvSpPr txBox="1"/>
          <p:nvPr>
            <p:ph idx="14" type="subTitle"/>
          </p:nvPr>
        </p:nvSpPr>
        <p:spPr>
          <a:xfrm>
            <a:off x="5878665" y="2471350"/>
            <a:ext cx="1955700" cy="400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256" name="Google Shape;2256;p199"/>
          <p:cNvSpPr txBox="1"/>
          <p:nvPr>
            <p:ph idx="15" type="subTitle"/>
          </p:nvPr>
        </p:nvSpPr>
        <p:spPr>
          <a:xfrm>
            <a:off x="5878680" y="3568175"/>
            <a:ext cx="1955700" cy="400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cxnSp>
        <p:nvCxnSpPr>
          <p:cNvPr id="2257" name="Google Shape;2257;p199"/>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2258" name="Google Shape;2258;p199"/>
          <p:cNvSpPr/>
          <p:nvPr/>
        </p:nvSpPr>
        <p:spPr>
          <a:xfrm>
            <a:off x="8240401" y="195254"/>
            <a:ext cx="389963" cy="251349"/>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9" name="Google Shape;2259;p199"/>
          <p:cNvGrpSpPr/>
          <p:nvPr/>
        </p:nvGrpSpPr>
        <p:grpSpPr>
          <a:xfrm>
            <a:off x="406785" y="1153647"/>
            <a:ext cx="493610" cy="331663"/>
            <a:chOff x="2493575" y="1248525"/>
            <a:chExt cx="386025" cy="259375"/>
          </a:xfrm>
        </p:grpSpPr>
        <p:sp>
          <p:nvSpPr>
            <p:cNvPr id="2260" name="Google Shape;2260;p199"/>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199"/>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2" name="Google Shape;2262;p199"/>
          <p:cNvGrpSpPr/>
          <p:nvPr/>
        </p:nvGrpSpPr>
        <p:grpSpPr>
          <a:xfrm>
            <a:off x="8490626" y="1485299"/>
            <a:ext cx="493610" cy="331663"/>
            <a:chOff x="2493575" y="1248525"/>
            <a:chExt cx="386025" cy="259375"/>
          </a:xfrm>
        </p:grpSpPr>
        <p:sp>
          <p:nvSpPr>
            <p:cNvPr id="2263" name="Google Shape;2263;p199"/>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199"/>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5" name="Google Shape;2265;p199"/>
          <p:cNvSpPr/>
          <p:nvPr/>
        </p:nvSpPr>
        <p:spPr>
          <a:xfrm>
            <a:off x="156775" y="2548942"/>
            <a:ext cx="381053" cy="24560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266" name="Shape 2266"/>
        <p:cNvGrpSpPr/>
        <p:nvPr/>
      </p:nvGrpSpPr>
      <p:grpSpPr>
        <a:xfrm>
          <a:off x="0" y="0"/>
          <a:ext cx="0" cy="0"/>
          <a:chOff x="0" y="0"/>
          <a:chExt cx="0" cy="0"/>
        </a:xfrm>
      </p:grpSpPr>
      <p:pic>
        <p:nvPicPr>
          <p:cNvPr id="2267" name="Google Shape;2267;p200"/>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268" name="Google Shape;2268;p200"/>
          <p:cNvSpPr txBox="1"/>
          <p:nvPr>
            <p:ph hasCustomPrompt="1" type="title"/>
          </p:nvPr>
        </p:nvSpPr>
        <p:spPr>
          <a:xfrm>
            <a:off x="2862632" y="1485600"/>
            <a:ext cx="3418800" cy="66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3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69" name="Google Shape;2269;p200"/>
          <p:cNvSpPr txBox="1"/>
          <p:nvPr>
            <p:ph idx="1" type="subTitle"/>
          </p:nvPr>
        </p:nvSpPr>
        <p:spPr>
          <a:xfrm>
            <a:off x="2862625" y="2152500"/>
            <a:ext cx="34188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270" name="Google Shape;2270;p200"/>
          <p:cNvSpPr txBox="1"/>
          <p:nvPr>
            <p:ph hasCustomPrompt="1" idx="2" type="title"/>
          </p:nvPr>
        </p:nvSpPr>
        <p:spPr>
          <a:xfrm>
            <a:off x="864182" y="2976475"/>
            <a:ext cx="3418800" cy="66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3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71" name="Google Shape;2271;p200"/>
          <p:cNvSpPr txBox="1"/>
          <p:nvPr>
            <p:ph idx="3" type="subTitle"/>
          </p:nvPr>
        </p:nvSpPr>
        <p:spPr>
          <a:xfrm>
            <a:off x="864175" y="3643375"/>
            <a:ext cx="34188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272" name="Google Shape;2272;p200"/>
          <p:cNvSpPr txBox="1"/>
          <p:nvPr>
            <p:ph hasCustomPrompt="1" idx="4" type="title"/>
          </p:nvPr>
        </p:nvSpPr>
        <p:spPr>
          <a:xfrm>
            <a:off x="4861082" y="2976476"/>
            <a:ext cx="3418800" cy="66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3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73" name="Google Shape;2273;p200"/>
          <p:cNvSpPr txBox="1"/>
          <p:nvPr>
            <p:ph idx="5" type="subTitle"/>
          </p:nvPr>
        </p:nvSpPr>
        <p:spPr>
          <a:xfrm>
            <a:off x="4861075" y="3643376"/>
            <a:ext cx="34188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274" name="Google Shape;2274;p200"/>
          <p:cNvSpPr txBox="1"/>
          <p:nvPr>
            <p:ph idx="6" type="title"/>
          </p:nvPr>
        </p:nvSpPr>
        <p:spPr>
          <a:xfrm>
            <a:off x="720000" y="44661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cxnSp>
        <p:nvCxnSpPr>
          <p:cNvPr id="2275" name="Google Shape;2275;p200"/>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grpSp>
        <p:nvGrpSpPr>
          <p:cNvPr id="2276" name="Google Shape;2276;p200"/>
          <p:cNvGrpSpPr/>
          <p:nvPr/>
        </p:nvGrpSpPr>
        <p:grpSpPr>
          <a:xfrm>
            <a:off x="8219767" y="2725195"/>
            <a:ext cx="408469" cy="263277"/>
            <a:chOff x="1087650" y="1031275"/>
            <a:chExt cx="298000" cy="192075"/>
          </a:xfrm>
        </p:grpSpPr>
        <p:sp>
          <p:nvSpPr>
            <p:cNvPr id="2277" name="Google Shape;2277;p200"/>
            <p:cNvSpPr/>
            <p:nvPr/>
          </p:nvSpPr>
          <p:spPr>
            <a:xfrm>
              <a:off x="1094350" y="1037650"/>
              <a:ext cx="284275" cy="179975"/>
            </a:xfrm>
            <a:custGeom>
              <a:rect b="b" l="l" r="r" t="t"/>
              <a:pathLst>
                <a:path extrusionOk="0" h="7199" w="11371">
                  <a:moveTo>
                    <a:pt x="5615" y="0"/>
                  </a:moveTo>
                  <a:cubicBezTo>
                    <a:pt x="4518" y="0"/>
                    <a:pt x="3574" y="664"/>
                    <a:pt x="2885" y="1902"/>
                  </a:cubicBezTo>
                  <a:cubicBezTo>
                    <a:pt x="2655" y="2297"/>
                    <a:pt x="2476" y="2603"/>
                    <a:pt x="2106" y="2795"/>
                  </a:cubicBezTo>
                  <a:cubicBezTo>
                    <a:pt x="1979" y="2871"/>
                    <a:pt x="1838" y="2935"/>
                    <a:pt x="1698" y="2999"/>
                  </a:cubicBezTo>
                  <a:cubicBezTo>
                    <a:pt x="1404" y="3114"/>
                    <a:pt x="1124" y="3267"/>
                    <a:pt x="868" y="3458"/>
                  </a:cubicBezTo>
                  <a:cubicBezTo>
                    <a:pt x="256" y="3918"/>
                    <a:pt x="1" y="4734"/>
                    <a:pt x="230" y="5475"/>
                  </a:cubicBezTo>
                  <a:cubicBezTo>
                    <a:pt x="447" y="6074"/>
                    <a:pt x="983" y="6495"/>
                    <a:pt x="1621" y="6559"/>
                  </a:cubicBezTo>
                  <a:lnTo>
                    <a:pt x="1749" y="6559"/>
                  </a:lnTo>
                  <a:cubicBezTo>
                    <a:pt x="2017" y="6546"/>
                    <a:pt x="2272" y="6508"/>
                    <a:pt x="2527" y="6432"/>
                  </a:cubicBezTo>
                  <a:cubicBezTo>
                    <a:pt x="2731" y="6381"/>
                    <a:pt x="2948" y="6342"/>
                    <a:pt x="3178" y="6330"/>
                  </a:cubicBezTo>
                  <a:cubicBezTo>
                    <a:pt x="3255" y="6330"/>
                    <a:pt x="3344" y="6342"/>
                    <a:pt x="3421" y="6355"/>
                  </a:cubicBezTo>
                  <a:cubicBezTo>
                    <a:pt x="3625" y="6432"/>
                    <a:pt x="3803" y="6521"/>
                    <a:pt x="3969" y="6649"/>
                  </a:cubicBezTo>
                  <a:cubicBezTo>
                    <a:pt x="4059" y="6712"/>
                    <a:pt x="4148" y="6763"/>
                    <a:pt x="4224" y="6814"/>
                  </a:cubicBezTo>
                  <a:cubicBezTo>
                    <a:pt x="4652" y="7059"/>
                    <a:pt x="5127" y="7198"/>
                    <a:pt x="5615" y="7198"/>
                  </a:cubicBezTo>
                  <a:cubicBezTo>
                    <a:pt x="5636" y="7198"/>
                    <a:pt x="5658" y="7198"/>
                    <a:pt x="5679" y="7197"/>
                  </a:cubicBezTo>
                  <a:cubicBezTo>
                    <a:pt x="5704" y="7198"/>
                    <a:pt x="5729" y="7198"/>
                    <a:pt x="5754" y="7198"/>
                  </a:cubicBezTo>
                  <a:cubicBezTo>
                    <a:pt x="6174" y="7198"/>
                    <a:pt x="6582" y="7097"/>
                    <a:pt x="6955" y="6917"/>
                  </a:cubicBezTo>
                  <a:cubicBezTo>
                    <a:pt x="7032" y="6878"/>
                    <a:pt x="7096" y="6840"/>
                    <a:pt x="7159" y="6802"/>
                  </a:cubicBezTo>
                  <a:cubicBezTo>
                    <a:pt x="7274" y="6738"/>
                    <a:pt x="7389" y="6674"/>
                    <a:pt x="7504" y="6636"/>
                  </a:cubicBezTo>
                  <a:cubicBezTo>
                    <a:pt x="7642" y="6583"/>
                    <a:pt x="7789" y="6556"/>
                    <a:pt x="7938" y="6556"/>
                  </a:cubicBezTo>
                  <a:cubicBezTo>
                    <a:pt x="7968" y="6556"/>
                    <a:pt x="7997" y="6557"/>
                    <a:pt x="8027" y="6559"/>
                  </a:cubicBezTo>
                  <a:cubicBezTo>
                    <a:pt x="8180" y="6559"/>
                    <a:pt x="8346" y="6572"/>
                    <a:pt x="8525" y="6585"/>
                  </a:cubicBezTo>
                  <a:cubicBezTo>
                    <a:pt x="8703" y="6598"/>
                    <a:pt x="8895" y="6623"/>
                    <a:pt x="9074" y="6623"/>
                  </a:cubicBezTo>
                  <a:cubicBezTo>
                    <a:pt x="9176" y="6623"/>
                    <a:pt x="9278" y="6610"/>
                    <a:pt x="9367" y="6598"/>
                  </a:cubicBezTo>
                  <a:cubicBezTo>
                    <a:pt x="10324" y="6495"/>
                    <a:pt x="11090" y="5755"/>
                    <a:pt x="11230" y="4798"/>
                  </a:cubicBezTo>
                  <a:cubicBezTo>
                    <a:pt x="11370" y="3841"/>
                    <a:pt x="10847" y="2910"/>
                    <a:pt x="9967" y="2527"/>
                  </a:cubicBezTo>
                  <a:cubicBezTo>
                    <a:pt x="9737" y="2438"/>
                    <a:pt x="9507" y="2361"/>
                    <a:pt x="9265" y="2323"/>
                  </a:cubicBezTo>
                  <a:cubicBezTo>
                    <a:pt x="8984" y="2272"/>
                    <a:pt x="8703" y="2170"/>
                    <a:pt x="8448" y="2029"/>
                  </a:cubicBezTo>
                  <a:cubicBezTo>
                    <a:pt x="8193" y="1825"/>
                    <a:pt x="7976" y="1583"/>
                    <a:pt x="7810" y="1289"/>
                  </a:cubicBezTo>
                  <a:cubicBezTo>
                    <a:pt x="7644" y="1021"/>
                    <a:pt x="7453" y="779"/>
                    <a:pt x="7223" y="562"/>
                  </a:cubicBezTo>
                  <a:cubicBezTo>
                    <a:pt x="6891" y="281"/>
                    <a:pt x="6483" y="102"/>
                    <a:pt x="6049" y="39"/>
                  </a:cubicBezTo>
                  <a:cubicBezTo>
                    <a:pt x="5909" y="13"/>
                    <a:pt x="5756" y="0"/>
                    <a:pt x="5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200"/>
            <p:cNvSpPr/>
            <p:nvPr/>
          </p:nvSpPr>
          <p:spPr>
            <a:xfrm>
              <a:off x="1087650" y="1031275"/>
              <a:ext cx="298000" cy="192075"/>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9" name="Google Shape;2279;p200"/>
          <p:cNvSpPr/>
          <p:nvPr/>
        </p:nvSpPr>
        <p:spPr>
          <a:xfrm>
            <a:off x="271230" y="2481828"/>
            <a:ext cx="529124" cy="35552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280" name="Shape 2280"/>
        <p:cNvGrpSpPr/>
        <p:nvPr/>
      </p:nvGrpSpPr>
      <p:grpSpPr>
        <a:xfrm>
          <a:off x="0" y="0"/>
          <a:ext cx="0" cy="0"/>
          <a:chOff x="0" y="0"/>
          <a:chExt cx="0" cy="0"/>
        </a:xfrm>
      </p:grpSpPr>
      <p:pic>
        <p:nvPicPr>
          <p:cNvPr id="2281" name="Google Shape;2281;p201"/>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282" name="Google Shape;2282;p20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cxnSp>
        <p:nvCxnSpPr>
          <p:cNvPr id="2283" name="Google Shape;2283;p201"/>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grpSp>
        <p:nvGrpSpPr>
          <p:cNvPr id="2284" name="Google Shape;2284;p201"/>
          <p:cNvGrpSpPr/>
          <p:nvPr/>
        </p:nvGrpSpPr>
        <p:grpSpPr>
          <a:xfrm flipH="1">
            <a:off x="7314893" y="194427"/>
            <a:ext cx="472842" cy="317708"/>
            <a:chOff x="2493575" y="1248525"/>
            <a:chExt cx="386025" cy="259375"/>
          </a:xfrm>
        </p:grpSpPr>
        <p:sp>
          <p:nvSpPr>
            <p:cNvPr id="2285" name="Google Shape;2285;p201"/>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201"/>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7" name="Google Shape;2287;p201"/>
          <p:cNvSpPr/>
          <p:nvPr/>
        </p:nvSpPr>
        <p:spPr>
          <a:xfrm flipH="1">
            <a:off x="8241492" y="944989"/>
            <a:ext cx="365020" cy="235273"/>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8" name="Google Shape;2288;p201"/>
          <p:cNvGrpSpPr/>
          <p:nvPr/>
        </p:nvGrpSpPr>
        <p:grpSpPr>
          <a:xfrm flipH="1">
            <a:off x="310250" y="1180249"/>
            <a:ext cx="472842" cy="317708"/>
            <a:chOff x="2493575" y="1248525"/>
            <a:chExt cx="386025" cy="259375"/>
          </a:xfrm>
        </p:grpSpPr>
        <p:sp>
          <p:nvSpPr>
            <p:cNvPr id="2289" name="Google Shape;2289;p201"/>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201"/>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1" name="Google Shape;2291;p201"/>
          <p:cNvSpPr/>
          <p:nvPr/>
        </p:nvSpPr>
        <p:spPr>
          <a:xfrm flipH="1">
            <a:off x="1642322" y="232889"/>
            <a:ext cx="373543" cy="24076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2292" name="Shape 2292"/>
        <p:cNvGrpSpPr/>
        <p:nvPr/>
      </p:nvGrpSpPr>
      <p:grpSpPr>
        <a:xfrm>
          <a:off x="0" y="0"/>
          <a:ext cx="0" cy="0"/>
          <a:chOff x="0" y="0"/>
          <a:chExt cx="0" cy="0"/>
        </a:xfrm>
      </p:grpSpPr>
      <p:pic>
        <p:nvPicPr>
          <p:cNvPr id="2293" name="Google Shape;2293;p202"/>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294" name="Google Shape;2294;p202"/>
          <p:cNvSpPr txBox="1"/>
          <p:nvPr>
            <p:ph type="title"/>
          </p:nvPr>
        </p:nvSpPr>
        <p:spPr>
          <a:xfrm>
            <a:off x="720000" y="708505"/>
            <a:ext cx="4213200" cy="8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400"/>
              <a:buNone/>
              <a:defRPr sz="6000"/>
            </a:lvl1pPr>
            <a:lvl2pPr lvl="1" rtl="0" algn="ctr">
              <a:spcBef>
                <a:spcPts val="0"/>
              </a:spcBef>
              <a:spcAft>
                <a:spcPts val="0"/>
              </a:spcAft>
              <a:buClr>
                <a:schemeClr val="dk2"/>
              </a:buClr>
              <a:buSzPts val="3400"/>
              <a:buNone/>
              <a:defRPr>
                <a:solidFill>
                  <a:schemeClr val="dk2"/>
                </a:solidFill>
              </a:defRPr>
            </a:lvl2pPr>
            <a:lvl3pPr lvl="2" rtl="0" algn="ctr">
              <a:spcBef>
                <a:spcPts val="0"/>
              </a:spcBef>
              <a:spcAft>
                <a:spcPts val="0"/>
              </a:spcAft>
              <a:buClr>
                <a:schemeClr val="dk2"/>
              </a:buClr>
              <a:buSzPts val="3400"/>
              <a:buNone/>
              <a:defRPr>
                <a:solidFill>
                  <a:schemeClr val="dk2"/>
                </a:solidFill>
              </a:defRPr>
            </a:lvl3pPr>
            <a:lvl4pPr lvl="3" rtl="0" algn="ctr">
              <a:spcBef>
                <a:spcPts val="0"/>
              </a:spcBef>
              <a:spcAft>
                <a:spcPts val="0"/>
              </a:spcAft>
              <a:buClr>
                <a:schemeClr val="dk2"/>
              </a:buClr>
              <a:buSzPts val="3400"/>
              <a:buNone/>
              <a:defRPr>
                <a:solidFill>
                  <a:schemeClr val="dk2"/>
                </a:solidFill>
              </a:defRPr>
            </a:lvl4pPr>
            <a:lvl5pPr lvl="4" rtl="0" algn="ctr">
              <a:spcBef>
                <a:spcPts val="0"/>
              </a:spcBef>
              <a:spcAft>
                <a:spcPts val="0"/>
              </a:spcAft>
              <a:buClr>
                <a:schemeClr val="dk2"/>
              </a:buClr>
              <a:buSzPts val="3400"/>
              <a:buNone/>
              <a:defRPr>
                <a:solidFill>
                  <a:schemeClr val="dk2"/>
                </a:solidFill>
              </a:defRPr>
            </a:lvl5pPr>
            <a:lvl6pPr lvl="5" rtl="0" algn="ctr">
              <a:spcBef>
                <a:spcPts val="0"/>
              </a:spcBef>
              <a:spcAft>
                <a:spcPts val="0"/>
              </a:spcAft>
              <a:buClr>
                <a:schemeClr val="dk2"/>
              </a:buClr>
              <a:buSzPts val="3400"/>
              <a:buNone/>
              <a:defRPr>
                <a:solidFill>
                  <a:schemeClr val="dk2"/>
                </a:solidFill>
              </a:defRPr>
            </a:lvl6pPr>
            <a:lvl7pPr lvl="6" rtl="0" algn="ctr">
              <a:spcBef>
                <a:spcPts val="0"/>
              </a:spcBef>
              <a:spcAft>
                <a:spcPts val="0"/>
              </a:spcAft>
              <a:buClr>
                <a:schemeClr val="dk2"/>
              </a:buClr>
              <a:buSzPts val="3400"/>
              <a:buNone/>
              <a:defRPr>
                <a:solidFill>
                  <a:schemeClr val="dk2"/>
                </a:solidFill>
              </a:defRPr>
            </a:lvl7pPr>
            <a:lvl8pPr lvl="7" rtl="0" algn="ctr">
              <a:spcBef>
                <a:spcPts val="0"/>
              </a:spcBef>
              <a:spcAft>
                <a:spcPts val="0"/>
              </a:spcAft>
              <a:buClr>
                <a:schemeClr val="dk2"/>
              </a:buClr>
              <a:buSzPts val="3400"/>
              <a:buNone/>
              <a:defRPr>
                <a:solidFill>
                  <a:schemeClr val="dk2"/>
                </a:solidFill>
              </a:defRPr>
            </a:lvl8pPr>
            <a:lvl9pPr lvl="8" rtl="0" algn="ctr">
              <a:spcBef>
                <a:spcPts val="0"/>
              </a:spcBef>
              <a:spcAft>
                <a:spcPts val="0"/>
              </a:spcAft>
              <a:buClr>
                <a:schemeClr val="dk2"/>
              </a:buClr>
              <a:buSzPts val="3400"/>
              <a:buNone/>
              <a:defRPr>
                <a:solidFill>
                  <a:schemeClr val="dk2"/>
                </a:solidFill>
              </a:defRPr>
            </a:lvl9pPr>
          </a:lstStyle>
          <a:p/>
        </p:txBody>
      </p:sp>
      <p:sp>
        <p:nvSpPr>
          <p:cNvPr id="2295" name="Google Shape;2295;p202"/>
          <p:cNvSpPr txBox="1"/>
          <p:nvPr>
            <p:ph idx="1" type="subTitle"/>
          </p:nvPr>
        </p:nvSpPr>
        <p:spPr>
          <a:xfrm>
            <a:off x="720000" y="1661180"/>
            <a:ext cx="4213200" cy="8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96" name="Google Shape;2296;p202"/>
          <p:cNvSpPr txBox="1"/>
          <p:nvPr/>
        </p:nvSpPr>
        <p:spPr>
          <a:xfrm>
            <a:off x="720000" y="3243000"/>
            <a:ext cx="3654900" cy="71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CREDITS: This presentation </a:t>
            </a:r>
            <a:r>
              <a:rPr lang="en" sz="1200">
                <a:solidFill>
                  <a:schemeClr val="dk1"/>
                </a:solidFill>
                <a:latin typeface="DM Sans"/>
                <a:ea typeface="DM Sans"/>
                <a:cs typeface="DM Sans"/>
                <a:sym typeface="DM Sans"/>
              </a:rPr>
              <a:t>template</a:t>
            </a:r>
            <a:r>
              <a:rPr lang="en" sz="1200">
                <a:solidFill>
                  <a:schemeClr val="dk1"/>
                </a:solidFill>
                <a:latin typeface="DM Sans"/>
                <a:ea typeface="DM Sans"/>
                <a:cs typeface="DM Sans"/>
                <a:sym typeface="DM Sans"/>
              </a:rPr>
              <a:t> was created by </a:t>
            </a:r>
            <a:r>
              <a:rPr b="1" lang="en" sz="1200">
                <a:solidFill>
                  <a:schemeClr val="dk1"/>
                </a:solidFill>
                <a:uFill>
                  <a:noFill/>
                </a:uFill>
                <a:latin typeface="DM Sans"/>
                <a:ea typeface="DM Sans"/>
                <a:cs typeface="DM Sans"/>
                <a:sym typeface="DM Sans"/>
                <a:hlinkClick r:id="rId3">
                  <a:extLst>
                    <a:ext uri="{A12FA001-AC4F-418D-AE19-62706E023703}">
                      <ahyp:hlinkClr val="tx"/>
                    </a:ext>
                  </a:extLst>
                </a:hlinkClick>
              </a:rPr>
              <a:t>Slidesgo</a:t>
            </a:r>
            <a:r>
              <a:rPr lang="en" sz="1200">
                <a:solidFill>
                  <a:schemeClr val="dk1"/>
                </a:solidFill>
                <a:latin typeface="DM Sans"/>
                <a:ea typeface="DM Sans"/>
                <a:cs typeface="DM Sans"/>
                <a:sym typeface="DM Sans"/>
              </a:rPr>
              <a:t>, including icons by </a:t>
            </a:r>
            <a:r>
              <a:rPr b="1" lang="en" sz="1200">
                <a:solidFill>
                  <a:schemeClr val="dk1"/>
                </a:solidFill>
                <a:uFill>
                  <a:noFill/>
                </a:uFill>
                <a:latin typeface="DM Sans"/>
                <a:ea typeface="DM Sans"/>
                <a:cs typeface="DM Sans"/>
                <a:sym typeface="DM Sans"/>
                <a:hlinkClick r:id="rId4">
                  <a:extLst>
                    <a:ext uri="{A12FA001-AC4F-418D-AE19-62706E023703}">
                      <ahyp:hlinkClr val="tx"/>
                    </a:ext>
                  </a:extLst>
                </a:hlinkClick>
              </a:rPr>
              <a:t>Flaticon</a:t>
            </a:r>
            <a:r>
              <a:rPr lang="en" sz="1200">
                <a:solidFill>
                  <a:schemeClr val="dk1"/>
                </a:solidFill>
                <a:latin typeface="DM Sans"/>
                <a:ea typeface="DM Sans"/>
                <a:cs typeface="DM Sans"/>
                <a:sym typeface="DM Sans"/>
              </a:rPr>
              <a:t>, and infographics &amp; images by </a:t>
            </a:r>
            <a:r>
              <a:rPr b="1" lang="en" sz="1200">
                <a:solidFill>
                  <a:schemeClr val="dk1"/>
                </a:solidFill>
                <a:uFill>
                  <a:noFill/>
                </a:uFill>
                <a:latin typeface="DM Sans"/>
                <a:ea typeface="DM Sans"/>
                <a:cs typeface="DM Sans"/>
                <a:sym typeface="DM Sans"/>
                <a:hlinkClick r:id="rId5">
                  <a:extLst>
                    <a:ext uri="{A12FA001-AC4F-418D-AE19-62706E023703}">
                      <ahyp:hlinkClr val="tx"/>
                    </a:ext>
                  </a:extLst>
                </a:hlinkClick>
              </a:rPr>
              <a:t>Freepik</a:t>
            </a:r>
            <a:r>
              <a:rPr lang="en" sz="1200">
                <a:solidFill>
                  <a:schemeClr val="dk1"/>
                </a:solidFill>
                <a:uFill>
                  <a:noFill/>
                </a:uFill>
                <a:latin typeface="DM Sans"/>
                <a:ea typeface="DM Sans"/>
                <a:cs typeface="DM Sans"/>
                <a:sym typeface="DM Sans"/>
                <a:hlinkClick r:id="rId6">
                  <a:extLst>
                    <a:ext uri="{A12FA001-AC4F-418D-AE19-62706E023703}">
                      <ahyp:hlinkClr val="tx"/>
                    </a:ext>
                  </a:extLst>
                </a:hlinkClick>
              </a:rPr>
              <a:t> </a:t>
            </a:r>
            <a:endParaRPr sz="1200">
              <a:solidFill>
                <a:schemeClr val="dk1"/>
              </a:solidFill>
              <a:latin typeface="DM Sans"/>
              <a:ea typeface="DM Sans"/>
              <a:cs typeface="DM Sans"/>
              <a:sym typeface="DM Sans"/>
            </a:endParaRPr>
          </a:p>
        </p:txBody>
      </p:sp>
      <p:grpSp>
        <p:nvGrpSpPr>
          <p:cNvPr id="2297" name="Google Shape;2297;p202"/>
          <p:cNvGrpSpPr/>
          <p:nvPr/>
        </p:nvGrpSpPr>
        <p:grpSpPr>
          <a:xfrm>
            <a:off x="0" y="25"/>
            <a:ext cx="9144000" cy="5143500"/>
            <a:chOff x="0" y="25"/>
            <a:chExt cx="9144000" cy="5143500"/>
          </a:xfrm>
        </p:grpSpPr>
        <p:cxnSp>
          <p:nvCxnSpPr>
            <p:cNvPr id="2298" name="Google Shape;2298;p202"/>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2299" name="Google Shape;2299;p202"/>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2300" name="Google Shape;2300;p202"/>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2301" name="Google Shape;2301;p202"/>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_1">
    <p:spTree>
      <p:nvGrpSpPr>
        <p:cNvPr id="2302" name="Shape 2302"/>
        <p:cNvGrpSpPr/>
        <p:nvPr/>
      </p:nvGrpSpPr>
      <p:grpSpPr>
        <a:xfrm>
          <a:off x="0" y="0"/>
          <a:ext cx="0" cy="0"/>
          <a:chOff x="0" y="0"/>
          <a:chExt cx="0" cy="0"/>
        </a:xfrm>
      </p:grpSpPr>
      <p:pic>
        <p:nvPicPr>
          <p:cNvPr id="2303" name="Google Shape;2303;p203"/>
          <p:cNvPicPr preferRelativeResize="0"/>
          <p:nvPr/>
        </p:nvPicPr>
        <p:blipFill>
          <a:blip r:embed="rId2">
            <a:alphaModFix amt="65000"/>
          </a:blip>
          <a:stretch>
            <a:fillRect/>
          </a:stretch>
        </p:blipFill>
        <p:spPr>
          <a:xfrm>
            <a:off x="0" y="0"/>
            <a:ext cx="9144000" cy="5143500"/>
          </a:xfrm>
          <a:prstGeom prst="rect">
            <a:avLst/>
          </a:prstGeom>
          <a:noFill/>
          <a:ln>
            <a:noFill/>
          </a:ln>
        </p:spPr>
      </p:pic>
      <p:cxnSp>
        <p:nvCxnSpPr>
          <p:cNvPr id="2304" name="Google Shape;2304;p203"/>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2305" name="Google Shape;2305;p203"/>
          <p:cNvSpPr/>
          <p:nvPr/>
        </p:nvSpPr>
        <p:spPr>
          <a:xfrm>
            <a:off x="7707001" y="195254"/>
            <a:ext cx="389963" cy="251349"/>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6" name="Google Shape;2306;p203"/>
          <p:cNvGrpSpPr/>
          <p:nvPr/>
        </p:nvGrpSpPr>
        <p:grpSpPr>
          <a:xfrm>
            <a:off x="406785" y="1153647"/>
            <a:ext cx="493610" cy="331663"/>
            <a:chOff x="2493575" y="1248525"/>
            <a:chExt cx="386025" cy="259375"/>
          </a:xfrm>
        </p:grpSpPr>
        <p:sp>
          <p:nvSpPr>
            <p:cNvPr id="2307" name="Google Shape;2307;p203"/>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203"/>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9" name="Google Shape;2309;p203"/>
          <p:cNvGrpSpPr/>
          <p:nvPr/>
        </p:nvGrpSpPr>
        <p:grpSpPr>
          <a:xfrm>
            <a:off x="8338226" y="1485299"/>
            <a:ext cx="493610" cy="331663"/>
            <a:chOff x="2493575" y="1248525"/>
            <a:chExt cx="386025" cy="259375"/>
          </a:xfrm>
        </p:grpSpPr>
        <p:sp>
          <p:nvSpPr>
            <p:cNvPr id="2310" name="Google Shape;2310;p203"/>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203"/>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2" name="Google Shape;2312;p203"/>
          <p:cNvSpPr/>
          <p:nvPr/>
        </p:nvSpPr>
        <p:spPr>
          <a:xfrm>
            <a:off x="156775" y="2548942"/>
            <a:ext cx="381053" cy="24560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TITLE_ONLY_1_1">
    <p:spTree>
      <p:nvGrpSpPr>
        <p:cNvPr id="2313" name="Shape 2313"/>
        <p:cNvGrpSpPr/>
        <p:nvPr/>
      </p:nvGrpSpPr>
      <p:grpSpPr>
        <a:xfrm>
          <a:off x="0" y="0"/>
          <a:ext cx="0" cy="0"/>
          <a:chOff x="0" y="0"/>
          <a:chExt cx="0" cy="0"/>
        </a:xfrm>
      </p:grpSpPr>
      <p:pic>
        <p:nvPicPr>
          <p:cNvPr id="2314" name="Google Shape;2314;p204"/>
          <p:cNvPicPr preferRelativeResize="0"/>
          <p:nvPr/>
        </p:nvPicPr>
        <p:blipFill>
          <a:blip r:embed="rId2">
            <a:alphaModFix amt="65000"/>
          </a:blip>
          <a:stretch>
            <a:fillRect/>
          </a:stretch>
        </p:blipFill>
        <p:spPr>
          <a:xfrm>
            <a:off x="0" y="0"/>
            <a:ext cx="9144000" cy="5143500"/>
          </a:xfrm>
          <a:prstGeom prst="rect">
            <a:avLst/>
          </a:prstGeom>
          <a:noFill/>
          <a:ln>
            <a:noFill/>
          </a:ln>
        </p:spPr>
      </p:pic>
      <p:cxnSp>
        <p:nvCxnSpPr>
          <p:cNvPr id="2315" name="Google Shape;2315;p204"/>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grpSp>
        <p:nvGrpSpPr>
          <p:cNvPr id="2316" name="Google Shape;2316;p204"/>
          <p:cNvGrpSpPr/>
          <p:nvPr/>
        </p:nvGrpSpPr>
        <p:grpSpPr>
          <a:xfrm flipH="1">
            <a:off x="7314893" y="194427"/>
            <a:ext cx="472842" cy="317708"/>
            <a:chOff x="2493575" y="1248525"/>
            <a:chExt cx="386025" cy="259375"/>
          </a:xfrm>
        </p:grpSpPr>
        <p:sp>
          <p:nvSpPr>
            <p:cNvPr id="2317" name="Google Shape;2317;p204"/>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204"/>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9" name="Google Shape;2319;p204"/>
          <p:cNvSpPr/>
          <p:nvPr/>
        </p:nvSpPr>
        <p:spPr>
          <a:xfrm flipH="1">
            <a:off x="5863942" y="394739"/>
            <a:ext cx="365020" cy="235273"/>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0" name="Google Shape;2320;p204"/>
          <p:cNvGrpSpPr/>
          <p:nvPr/>
        </p:nvGrpSpPr>
        <p:grpSpPr>
          <a:xfrm flipH="1">
            <a:off x="310250" y="1180249"/>
            <a:ext cx="472842" cy="317708"/>
            <a:chOff x="2493575" y="1248525"/>
            <a:chExt cx="386025" cy="259375"/>
          </a:xfrm>
        </p:grpSpPr>
        <p:sp>
          <p:nvSpPr>
            <p:cNvPr id="2321" name="Google Shape;2321;p204"/>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204"/>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3" name="Google Shape;2323;p204"/>
          <p:cNvSpPr/>
          <p:nvPr/>
        </p:nvSpPr>
        <p:spPr>
          <a:xfrm flipH="1">
            <a:off x="1642322" y="232889"/>
            <a:ext cx="373543" cy="24076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327" name="Shape 2327"/>
        <p:cNvGrpSpPr/>
        <p:nvPr/>
      </p:nvGrpSpPr>
      <p:grpSpPr>
        <a:xfrm>
          <a:off x="0" y="0"/>
          <a:ext cx="0" cy="0"/>
          <a:chOff x="0" y="0"/>
          <a:chExt cx="0" cy="0"/>
        </a:xfrm>
      </p:grpSpPr>
      <p:pic>
        <p:nvPicPr>
          <p:cNvPr id="2328" name="Google Shape;2328;p206"/>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329" name="Google Shape;2329;p206"/>
          <p:cNvSpPr txBox="1"/>
          <p:nvPr>
            <p:ph idx="1" type="subTitle"/>
          </p:nvPr>
        </p:nvSpPr>
        <p:spPr>
          <a:xfrm>
            <a:off x="720000" y="103450"/>
            <a:ext cx="2121600" cy="4002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30" name="Google Shape;2330;p206"/>
          <p:cNvSpPr txBox="1"/>
          <p:nvPr>
            <p:ph type="ctrTitle"/>
          </p:nvPr>
        </p:nvSpPr>
        <p:spPr>
          <a:xfrm>
            <a:off x="720000" y="1244485"/>
            <a:ext cx="3960300" cy="20889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5200"/>
              <a:buNone/>
              <a:defRPr sz="53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331" name="Google Shape;2331;p206"/>
          <p:cNvSpPr txBox="1"/>
          <p:nvPr>
            <p:ph idx="2" type="subTitle"/>
          </p:nvPr>
        </p:nvSpPr>
        <p:spPr>
          <a:xfrm>
            <a:off x="720000" y="3410810"/>
            <a:ext cx="2818200" cy="475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2332" name="Google Shape;2332;p206"/>
          <p:cNvGrpSpPr/>
          <p:nvPr/>
        </p:nvGrpSpPr>
        <p:grpSpPr>
          <a:xfrm>
            <a:off x="0" y="25"/>
            <a:ext cx="9144000" cy="5143500"/>
            <a:chOff x="0" y="25"/>
            <a:chExt cx="9144000" cy="5143500"/>
          </a:xfrm>
        </p:grpSpPr>
        <p:cxnSp>
          <p:nvCxnSpPr>
            <p:cNvPr id="2333" name="Google Shape;2333;p206"/>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2334" name="Google Shape;2334;p206"/>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2335" name="Google Shape;2335;p206"/>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2336" name="Google Shape;2336;p206"/>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37" name="Shape 2337"/>
        <p:cNvGrpSpPr/>
        <p:nvPr/>
      </p:nvGrpSpPr>
      <p:grpSpPr>
        <a:xfrm>
          <a:off x="0" y="0"/>
          <a:ext cx="0" cy="0"/>
          <a:chOff x="0" y="0"/>
          <a:chExt cx="0" cy="0"/>
        </a:xfrm>
      </p:grpSpPr>
      <p:pic>
        <p:nvPicPr>
          <p:cNvPr id="2338" name="Google Shape;2338;p207"/>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339" name="Google Shape;2339;p207"/>
          <p:cNvSpPr txBox="1"/>
          <p:nvPr>
            <p:ph type="title"/>
          </p:nvPr>
        </p:nvSpPr>
        <p:spPr>
          <a:xfrm>
            <a:off x="2348100" y="2389600"/>
            <a:ext cx="4447800" cy="87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340" name="Google Shape;2340;p207"/>
          <p:cNvSpPr txBox="1"/>
          <p:nvPr>
            <p:ph hasCustomPrompt="1" idx="2" type="title"/>
          </p:nvPr>
        </p:nvSpPr>
        <p:spPr>
          <a:xfrm>
            <a:off x="4043550" y="1263975"/>
            <a:ext cx="1056900" cy="10611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5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341" name="Google Shape;2341;p207"/>
          <p:cNvSpPr txBox="1"/>
          <p:nvPr>
            <p:ph idx="1" type="subTitle"/>
          </p:nvPr>
        </p:nvSpPr>
        <p:spPr>
          <a:xfrm>
            <a:off x="3359550" y="3564238"/>
            <a:ext cx="24249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42" name="Google Shape;2342;p207"/>
          <p:cNvSpPr txBox="1"/>
          <p:nvPr>
            <p:ph idx="3" type="subTitle"/>
          </p:nvPr>
        </p:nvSpPr>
        <p:spPr>
          <a:xfrm>
            <a:off x="3511200" y="103450"/>
            <a:ext cx="2121600" cy="40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2343" name="Google Shape;2343;p207"/>
          <p:cNvGrpSpPr/>
          <p:nvPr/>
        </p:nvGrpSpPr>
        <p:grpSpPr>
          <a:xfrm>
            <a:off x="0" y="25"/>
            <a:ext cx="9144000" cy="5143500"/>
            <a:chOff x="0" y="25"/>
            <a:chExt cx="9144000" cy="5143500"/>
          </a:xfrm>
        </p:grpSpPr>
        <p:cxnSp>
          <p:nvCxnSpPr>
            <p:cNvPr id="2344" name="Google Shape;2344;p207"/>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2345" name="Google Shape;2345;p207"/>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2346" name="Google Shape;2346;p207"/>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2347" name="Google Shape;2347;p207"/>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1" name="Shape 141"/>
        <p:cNvGrpSpPr/>
        <p:nvPr/>
      </p:nvGrpSpPr>
      <p:grpSpPr>
        <a:xfrm>
          <a:off x="0" y="0"/>
          <a:ext cx="0" cy="0"/>
          <a:chOff x="0" y="0"/>
          <a:chExt cx="0" cy="0"/>
        </a:xfrm>
      </p:grpSpPr>
      <p:sp>
        <p:nvSpPr>
          <p:cNvPr id="142" name="Google Shape;142;p22"/>
          <p:cNvSpPr/>
          <p:nvPr>
            <p:ph idx="2" type="pic"/>
          </p:nvPr>
        </p:nvSpPr>
        <p:spPr>
          <a:xfrm>
            <a:off x="0" y="25"/>
            <a:ext cx="9144000" cy="5143500"/>
          </a:xfrm>
          <a:prstGeom prst="rect">
            <a:avLst/>
          </a:prstGeom>
          <a:noFill/>
          <a:ln>
            <a:noFill/>
          </a:ln>
        </p:spPr>
      </p:sp>
      <p:sp>
        <p:nvSpPr>
          <p:cNvPr id="143" name="Google Shape;143;p22"/>
          <p:cNvSpPr txBox="1"/>
          <p:nvPr>
            <p:ph type="title"/>
          </p:nvPr>
        </p:nvSpPr>
        <p:spPr>
          <a:xfrm>
            <a:off x="2224075" y="3126875"/>
            <a:ext cx="4695900" cy="12342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400"/>
              <a:buNone/>
              <a:defRPr/>
            </a:lvl1pPr>
            <a:lvl2pPr lvl="1" rtl="0" algn="ctr">
              <a:spcBef>
                <a:spcPts val="0"/>
              </a:spcBef>
              <a:spcAft>
                <a:spcPts val="0"/>
              </a:spcAft>
              <a:buSzPts val="3400"/>
              <a:buNone/>
              <a:defRPr/>
            </a:lvl2pPr>
            <a:lvl3pPr lvl="2" rtl="0" algn="ctr">
              <a:spcBef>
                <a:spcPts val="0"/>
              </a:spcBef>
              <a:spcAft>
                <a:spcPts val="0"/>
              </a:spcAft>
              <a:buSzPts val="3400"/>
              <a:buNone/>
              <a:defRPr/>
            </a:lvl3pPr>
            <a:lvl4pPr lvl="3" rtl="0" algn="ctr">
              <a:spcBef>
                <a:spcPts val="0"/>
              </a:spcBef>
              <a:spcAft>
                <a:spcPts val="0"/>
              </a:spcAft>
              <a:buSzPts val="3400"/>
              <a:buNone/>
              <a:defRPr/>
            </a:lvl4pPr>
            <a:lvl5pPr lvl="4" rtl="0" algn="ctr">
              <a:spcBef>
                <a:spcPts val="0"/>
              </a:spcBef>
              <a:spcAft>
                <a:spcPts val="0"/>
              </a:spcAft>
              <a:buSzPts val="3400"/>
              <a:buNone/>
              <a:defRPr/>
            </a:lvl5pPr>
            <a:lvl6pPr lvl="5" rtl="0" algn="ctr">
              <a:spcBef>
                <a:spcPts val="0"/>
              </a:spcBef>
              <a:spcAft>
                <a:spcPts val="0"/>
              </a:spcAft>
              <a:buSzPts val="3400"/>
              <a:buNone/>
              <a:defRPr/>
            </a:lvl6pPr>
            <a:lvl7pPr lvl="6" rtl="0" algn="ctr">
              <a:spcBef>
                <a:spcPts val="0"/>
              </a:spcBef>
              <a:spcAft>
                <a:spcPts val="0"/>
              </a:spcAft>
              <a:buSzPts val="3400"/>
              <a:buNone/>
              <a:defRPr/>
            </a:lvl7pPr>
            <a:lvl8pPr lvl="7" rtl="0" algn="ctr">
              <a:spcBef>
                <a:spcPts val="0"/>
              </a:spcBef>
              <a:spcAft>
                <a:spcPts val="0"/>
              </a:spcAft>
              <a:buSzPts val="3400"/>
              <a:buNone/>
              <a:defRPr/>
            </a:lvl8pPr>
            <a:lvl9pPr lvl="8" rtl="0" algn="ctr">
              <a:spcBef>
                <a:spcPts val="0"/>
              </a:spcBef>
              <a:spcAft>
                <a:spcPts val="0"/>
              </a:spcAft>
              <a:buSzPts val="3400"/>
              <a:buNone/>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48" name="Shape 2348"/>
        <p:cNvGrpSpPr/>
        <p:nvPr/>
      </p:nvGrpSpPr>
      <p:grpSpPr>
        <a:xfrm>
          <a:off x="0" y="0"/>
          <a:ext cx="0" cy="0"/>
          <a:chOff x="0" y="0"/>
          <a:chExt cx="0" cy="0"/>
        </a:xfrm>
      </p:grpSpPr>
      <p:pic>
        <p:nvPicPr>
          <p:cNvPr id="2349" name="Google Shape;2349;p208"/>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350" name="Google Shape;2350;p20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351" name="Google Shape;2351;p208"/>
          <p:cNvSpPr txBox="1"/>
          <p:nvPr>
            <p:ph idx="1" type="subTitle"/>
          </p:nvPr>
        </p:nvSpPr>
        <p:spPr>
          <a:xfrm>
            <a:off x="720000" y="1151375"/>
            <a:ext cx="7704000" cy="37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2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cxnSp>
        <p:nvCxnSpPr>
          <p:cNvPr id="2352" name="Google Shape;2352;p208"/>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2353" name="Google Shape;2353;p208"/>
          <p:cNvSpPr/>
          <p:nvPr/>
        </p:nvSpPr>
        <p:spPr>
          <a:xfrm>
            <a:off x="7439101" y="299354"/>
            <a:ext cx="389963" cy="251349"/>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4" name="Google Shape;2354;p208"/>
          <p:cNvGrpSpPr/>
          <p:nvPr/>
        </p:nvGrpSpPr>
        <p:grpSpPr>
          <a:xfrm>
            <a:off x="1092610" y="173472"/>
            <a:ext cx="493610" cy="331663"/>
            <a:chOff x="2493575" y="1248525"/>
            <a:chExt cx="386025" cy="259375"/>
          </a:xfrm>
        </p:grpSpPr>
        <p:sp>
          <p:nvSpPr>
            <p:cNvPr id="2355" name="Google Shape;2355;p208"/>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208"/>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7" name="Google Shape;2357;p208"/>
          <p:cNvGrpSpPr/>
          <p:nvPr/>
        </p:nvGrpSpPr>
        <p:grpSpPr>
          <a:xfrm>
            <a:off x="8123926" y="874699"/>
            <a:ext cx="493610" cy="331663"/>
            <a:chOff x="2493575" y="1248525"/>
            <a:chExt cx="386025" cy="259375"/>
          </a:xfrm>
        </p:grpSpPr>
        <p:sp>
          <p:nvSpPr>
            <p:cNvPr id="2358" name="Google Shape;2358;p208"/>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208"/>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0" name="Google Shape;2360;p208"/>
          <p:cNvSpPr/>
          <p:nvPr/>
        </p:nvSpPr>
        <p:spPr>
          <a:xfrm>
            <a:off x="338950" y="1089167"/>
            <a:ext cx="381053" cy="24560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61" name="Shape 2361"/>
        <p:cNvGrpSpPr/>
        <p:nvPr/>
      </p:nvGrpSpPr>
      <p:grpSpPr>
        <a:xfrm>
          <a:off x="0" y="0"/>
          <a:ext cx="0" cy="0"/>
          <a:chOff x="0" y="0"/>
          <a:chExt cx="0" cy="0"/>
        </a:xfrm>
      </p:grpSpPr>
      <p:pic>
        <p:nvPicPr>
          <p:cNvPr id="2362" name="Google Shape;2362;p209"/>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363" name="Google Shape;2363;p20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364" name="Google Shape;2364;p209"/>
          <p:cNvSpPr txBox="1"/>
          <p:nvPr>
            <p:ph idx="1" type="subTitle"/>
          </p:nvPr>
        </p:nvSpPr>
        <p:spPr>
          <a:xfrm>
            <a:off x="4808667" y="3158350"/>
            <a:ext cx="30246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65" name="Google Shape;2365;p209"/>
          <p:cNvSpPr txBox="1"/>
          <p:nvPr>
            <p:ph idx="2" type="subTitle"/>
          </p:nvPr>
        </p:nvSpPr>
        <p:spPr>
          <a:xfrm>
            <a:off x="1311061" y="3158350"/>
            <a:ext cx="30237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66" name="Google Shape;2366;p209"/>
          <p:cNvSpPr txBox="1"/>
          <p:nvPr>
            <p:ph idx="3" type="subTitle"/>
          </p:nvPr>
        </p:nvSpPr>
        <p:spPr>
          <a:xfrm>
            <a:off x="1311050" y="2646400"/>
            <a:ext cx="3023700" cy="5070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solidFill>
                  <a:schemeClr val="dk2"/>
                </a:solidFill>
                <a:latin typeface="Domine"/>
                <a:ea typeface="Domine"/>
                <a:cs typeface="Domine"/>
                <a:sym typeface="Domine"/>
              </a:defRPr>
            </a:lvl1pPr>
            <a:lvl2pPr lvl="1" rtl="0" algn="ctr">
              <a:spcBef>
                <a:spcPts val="0"/>
              </a:spcBef>
              <a:spcAft>
                <a:spcPts val="0"/>
              </a:spcAft>
              <a:buSzPts val="2000"/>
              <a:buFont typeface="Montserrat"/>
              <a:buNone/>
              <a:defRPr sz="2000">
                <a:latin typeface="Montserrat"/>
                <a:ea typeface="Montserrat"/>
                <a:cs typeface="Montserrat"/>
                <a:sym typeface="Montserrat"/>
              </a:defRPr>
            </a:lvl2pPr>
            <a:lvl3pPr lvl="2" rtl="0" algn="ctr">
              <a:spcBef>
                <a:spcPts val="1600"/>
              </a:spcBef>
              <a:spcAft>
                <a:spcPts val="0"/>
              </a:spcAft>
              <a:buSzPts val="2000"/>
              <a:buFont typeface="Montserrat"/>
              <a:buNone/>
              <a:defRPr sz="2000">
                <a:latin typeface="Montserrat"/>
                <a:ea typeface="Montserrat"/>
                <a:cs typeface="Montserrat"/>
                <a:sym typeface="Montserrat"/>
              </a:defRPr>
            </a:lvl3pPr>
            <a:lvl4pPr lvl="3" rtl="0" algn="ctr">
              <a:spcBef>
                <a:spcPts val="1600"/>
              </a:spcBef>
              <a:spcAft>
                <a:spcPts val="0"/>
              </a:spcAft>
              <a:buSzPts val="2000"/>
              <a:buFont typeface="Montserrat"/>
              <a:buNone/>
              <a:defRPr sz="2000">
                <a:latin typeface="Montserrat"/>
                <a:ea typeface="Montserrat"/>
                <a:cs typeface="Montserrat"/>
                <a:sym typeface="Montserrat"/>
              </a:defRPr>
            </a:lvl4pPr>
            <a:lvl5pPr lvl="4" rtl="0" algn="ctr">
              <a:spcBef>
                <a:spcPts val="1600"/>
              </a:spcBef>
              <a:spcAft>
                <a:spcPts val="0"/>
              </a:spcAft>
              <a:buSzPts val="2000"/>
              <a:buFont typeface="Montserrat"/>
              <a:buNone/>
              <a:defRPr sz="2000">
                <a:latin typeface="Montserrat"/>
                <a:ea typeface="Montserrat"/>
                <a:cs typeface="Montserrat"/>
                <a:sym typeface="Montserrat"/>
              </a:defRPr>
            </a:lvl5pPr>
            <a:lvl6pPr lvl="5" rtl="0" algn="ctr">
              <a:spcBef>
                <a:spcPts val="1600"/>
              </a:spcBef>
              <a:spcAft>
                <a:spcPts val="0"/>
              </a:spcAft>
              <a:buSzPts val="2000"/>
              <a:buFont typeface="Montserrat"/>
              <a:buNone/>
              <a:defRPr sz="2000">
                <a:latin typeface="Montserrat"/>
                <a:ea typeface="Montserrat"/>
                <a:cs typeface="Montserrat"/>
                <a:sym typeface="Montserrat"/>
              </a:defRPr>
            </a:lvl6pPr>
            <a:lvl7pPr lvl="6" rtl="0" algn="ctr">
              <a:spcBef>
                <a:spcPts val="1600"/>
              </a:spcBef>
              <a:spcAft>
                <a:spcPts val="0"/>
              </a:spcAft>
              <a:buSzPts val="2000"/>
              <a:buFont typeface="Montserrat"/>
              <a:buNone/>
              <a:defRPr sz="2000">
                <a:latin typeface="Montserrat"/>
                <a:ea typeface="Montserrat"/>
                <a:cs typeface="Montserrat"/>
                <a:sym typeface="Montserrat"/>
              </a:defRPr>
            </a:lvl7pPr>
            <a:lvl8pPr lvl="7" rtl="0" algn="ctr">
              <a:spcBef>
                <a:spcPts val="1600"/>
              </a:spcBef>
              <a:spcAft>
                <a:spcPts val="0"/>
              </a:spcAft>
              <a:buSzPts val="2000"/>
              <a:buFont typeface="Montserrat"/>
              <a:buNone/>
              <a:defRPr sz="2000">
                <a:latin typeface="Montserrat"/>
                <a:ea typeface="Montserrat"/>
                <a:cs typeface="Montserrat"/>
                <a:sym typeface="Montserrat"/>
              </a:defRPr>
            </a:lvl8pPr>
            <a:lvl9pPr lvl="8" rtl="0" algn="ctr">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2367" name="Google Shape;2367;p209"/>
          <p:cNvSpPr txBox="1"/>
          <p:nvPr>
            <p:ph idx="4" type="subTitle"/>
          </p:nvPr>
        </p:nvSpPr>
        <p:spPr>
          <a:xfrm>
            <a:off x="4808983" y="2646400"/>
            <a:ext cx="3023700" cy="5070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solidFill>
                  <a:schemeClr val="dk2"/>
                </a:solidFill>
                <a:latin typeface="Domine"/>
                <a:ea typeface="Domine"/>
                <a:cs typeface="Domine"/>
                <a:sym typeface="Domine"/>
              </a:defRPr>
            </a:lvl1pPr>
            <a:lvl2pPr lvl="1" rtl="0" algn="ctr">
              <a:spcBef>
                <a:spcPts val="0"/>
              </a:spcBef>
              <a:spcAft>
                <a:spcPts val="0"/>
              </a:spcAft>
              <a:buSzPts val="2000"/>
              <a:buFont typeface="Montserrat"/>
              <a:buNone/>
              <a:defRPr sz="2000">
                <a:latin typeface="Montserrat"/>
                <a:ea typeface="Montserrat"/>
                <a:cs typeface="Montserrat"/>
                <a:sym typeface="Montserrat"/>
              </a:defRPr>
            </a:lvl2pPr>
            <a:lvl3pPr lvl="2" rtl="0" algn="ctr">
              <a:spcBef>
                <a:spcPts val="1600"/>
              </a:spcBef>
              <a:spcAft>
                <a:spcPts val="0"/>
              </a:spcAft>
              <a:buSzPts val="2000"/>
              <a:buFont typeface="Montserrat"/>
              <a:buNone/>
              <a:defRPr sz="2000">
                <a:latin typeface="Montserrat"/>
                <a:ea typeface="Montserrat"/>
                <a:cs typeface="Montserrat"/>
                <a:sym typeface="Montserrat"/>
              </a:defRPr>
            </a:lvl3pPr>
            <a:lvl4pPr lvl="3" rtl="0" algn="ctr">
              <a:spcBef>
                <a:spcPts val="1600"/>
              </a:spcBef>
              <a:spcAft>
                <a:spcPts val="0"/>
              </a:spcAft>
              <a:buSzPts val="2000"/>
              <a:buFont typeface="Montserrat"/>
              <a:buNone/>
              <a:defRPr sz="2000">
                <a:latin typeface="Montserrat"/>
                <a:ea typeface="Montserrat"/>
                <a:cs typeface="Montserrat"/>
                <a:sym typeface="Montserrat"/>
              </a:defRPr>
            </a:lvl4pPr>
            <a:lvl5pPr lvl="4" rtl="0" algn="ctr">
              <a:spcBef>
                <a:spcPts val="1600"/>
              </a:spcBef>
              <a:spcAft>
                <a:spcPts val="0"/>
              </a:spcAft>
              <a:buSzPts val="2000"/>
              <a:buFont typeface="Montserrat"/>
              <a:buNone/>
              <a:defRPr sz="2000">
                <a:latin typeface="Montserrat"/>
                <a:ea typeface="Montserrat"/>
                <a:cs typeface="Montserrat"/>
                <a:sym typeface="Montserrat"/>
              </a:defRPr>
            </a:lvl5pPr>
            <a:lvl6pPr lvl="5" rtl="0" algn="ctr">
              <a:spcBef>
                <a:spcPts val="1600"/>
              </a:spcBef>
              <a:spcAft>
                <a:spcPts val="0"/>
              </a:spcAft>
              <a:buSzPts val="2000"/>
              <a:buFont typeface="Montserrat"/>
              <a:buNone/>
              <a:defRPr sz="2000">
                <a:latin typeface="Montserrat"/>
                <a:ea typeface="Montserrat"/>
                <a:cs typeface="Montserrat"/>
                <a:sym typeface="Montserrat"/>
              </a:defRPr>
            </a:lvl6pPr>
            <a:lvl7pPr lvl="6" rtl="0" algn="ctr">
              <a:spcBef>
                <a:spcPts val="1600"/>
              </a:spcBef>
              <a:spcAft>
                <a:spcPts val="0"/>
              </a:spcAft>
              <a:buSzPts val="2000"/>
              <a:buFont typeface="Montserrat"/>
              <a:buNone/>
              <a:defRPr sz="2000">
                <a:latin typeface="Montserrat"/>
                <a:ea typeface="Montserrat"/>
                <a:cs typeface="Montserrat"/>
                <a:sym typeface="Montserrat"/>
              </a:defRPr>
            </a:lvl7pPr>
            <a:lvl8pPr lvl="7" rtl="0" algn="ctr">
              <a:spcBef>
                <a:spcPts val="1600"/>
              </a:spcBef>
              <a:spcAft>
                <a:spcPts val="0"/>
              </a:spcAft>
              <a:buSzPts val="2000"/>
              <a:buFont typeface="Montserrat"/>
              <a:buNone/>
              <a:defRPr sz="2000">
                <a:latin typeface="Montserrat"/>
                <a:ea typeface="Montserrat"/>
                <a:cs typeface="Montserrat"/>
                <a:sym typeface="Montserrat"/>
              </a:defRPr>
            </a:lvl8pPr>
            <a:lvl9pPr lvl="8" rtl="0" algn="ctr">
              <a:spcBef>
                <a:spcPts val="1600"/>
              </a:spcBef>
              <a:spcAft>
                <a:spcPts val="1600"/>
              </a:spcAft>
              <a:buSzPts val="2000"/>
              <a:buFont typeface="Montserrat"/>
              <a:buNone/>
              <a:defRPr sz="2000">
                <a:latin typeface="Montserrat"/>
                <a:ea typeface="Montserrat"/>
                <a:cs typeface="Montserrat"/>
                <a:sym typeface="Montserrat"/>
              </a:defRPr>
            </a:lvl9pPr>
          </a:lstStyle>
          <a:p/>
        </p:txBody>
      </p:sp>
      <p:cxnSp>
        <p:nvCxnSpPr>
          <p:cNvPr id="2368" name="Google Shape;2368;p209"/>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grpSp>
        <p:nvGrpSpPr>
          <p:cNvPr id="2369" name="Google Shape;2369;p209"/>
          <p:cNvGrpSpPr/>
          <p:nvPr/>
        </p:nvGrpSpPr>
        <p:grpSpPr>
          <a:xfrm>
            <a:off x="7290830" y="336133"/>
            <a:ext cx="474416" cy="305783"/>
            <a:chOff x="1087650" y="1031275"/>
            <a:chExt cx="298000" cy="192075"/>
          </a:xfrm>
        </p:grpSpPr>
        <p:sp>
          <p:nvSpPr>
            <p:cNvPr id="2370" name="Google Shape;2370;p209"/>
            <p:cNvSpPr/>
            <p:nvPr/>
          </p:nvSpPr>
          <p:spPr>
            <a:xfrm>
              <a:off x="1094350" y="1037650"/>
              <a:ext cx="284275" cy="179975"/>
            </a:xfrm>
            <a:custGeom>
              <a:rect b="b" l="l" r="r" t="t"/>
              <a:pathLst>
                <a:path extrusionOk="0" h="7199" w="11371">
                  <a:moveTo>
                    <a:pt x="5615" y="0"/>
                  </a:moveTo>
                  <a:cubicBezTo>
                    <a:pt x="4518" y="0"/>
                    <a:pt x="3574" y="664"/>
                    <a:pt x="2885" y="1902"/>
                  </a:cubicBezTo>
                  <a:cubicBezTo>
                    <a:pt x="2655" y="2297"/>
                    <a:pt x="2476" y="2603"/>
                    <a:pt x="2106" y="2795"/>
                  </a:cubicBezTo>
                  <a:cubicBezTo>
                    <a:pt x="1979" y="2871"/>
                    <a:pt x="1838" y="2935"/>
                    <a:pt x="1698" y="2999"/>
                  </a:cubicBezTo>
                  <a:cubicBezTo>
                    <a:pt x="1404" y="3114"/>
                    <a:pt x="1124" y="3267"/>
                    <a:pt x="868" y="3458"/>
                  </a:cubicBezTo>
                  <a:cubicBezTo>
                    <a:pt x="256" y="3918"/>
                    <a:pt x="1" y="4734"/>
                    <a:pt x="230" y="5475"/>
                  </a:cubicBezTo>
                  <a:cubicBezTo>
                    <a:pt x="447" y="6074"/>
                    <a:pt x="983" y="6495"/>
                    <a:pt x="1621" y="6559"/>
                  </a:cubicBezTo>
                  <a:lnTo>
                    <a:pt x="1749" y="6559"/>
                  </a:lnTo>
                  <a:cubicBezTo>
                    <a:pt x="2017" y="6546"/>
                    <a:pt x="2272" y="6508"/>
                    <a:pt x="2527" y="6432"/>
                  </a:cubicBezTo>
                  <a:cubicBezTo>
                    <a:pt x="2731" y="6381"/>
                    <a:pt x="2948" y="6342"/>
                    <a:pt x="3178" y="6330"/>
                  </a:cubicBezTo>
                  <a:cubicBezTo>
                    <a:pt x="3255" y="6330"/>
                    <a:pt x="3344" y="6342"/>
                    <a:pt x="3421" y="6355"/>
                  </a:cubicBezTo>
                  <a:cubicBezTo>
                    <a:pt x="3625" y="6432"/>
                    <a:pt x="3803" y="6521"/>
                    <a:pt x="3969" y="6649"/>
                  </a:cubicBezTo>
                  <a:cubicBezTo>
                    <a:pt x="4059" y="6712"/>
                    <a:pt x="4148" y="6763"/>
                    <a:pt x="4224" y="6814"/>
                  </a:cubicBezTo>
                  <a:cubicBezTo>
                    <a:pt x="4652" y="7059"/>
                    <a:pt x="5127" y="7198"/>
                    <a:pt x="5615" y="7198"/>
                  </a:cubicBezTo>
                  <a:cubicBezTo>
                    <a:pt x="5636" y="7198"/>
                    <a:pt x="5658" y="7198"/>
                    <a:pt x="5679" y="7197"/>
                  </a:cubicBezTo>
                  <a:cubicBezTo>
                    <a:pt x="5704" y="7198"/>
                    <a:pt x="5729" y="7198"/>
                    <a:pt x="5754" y="7198"/>
                  </a:cubicBezTo>
                  <a:cubicBezTo>
                    <a:pt x="6174" y="7198"/>
                    <a:pt x="6582" y="7097"/>
                    <a:pt x="6955" y="6917"/>
                  </a:cubicBezTo>
                  <a:cubicBezTo>
                    <a:pt x="7032" y="6878"/>
                    <a:pt x="7096" y="6840"/>
                    <a:pt x="7159" y="6802"/>
                  </a:cubicBezTo>
                  <a:cubicBezTo>
                    <a:pt x="7274" y="6738"/>
                    <a:pt x="7389" y="6674"/>
                    <a:pt x="7504" y="6636"/>
                  </a:cubicBezTo>
                  <a:cubicBezTo>
                    <a:pt x="7642" y="6583"/>
                    <a:pt x="7789" y="6556"/>
                    <a:pt x="7938" y="6556"/>
                  </a:cubicBezTo>
                  <a:cubicBezTo>
                    <a:pt x="7968" y="6556"/>
                    <a:pt x="7997" y="6557"/>
                    <a:pt x="8027" y="6559"/>
                  </a:cubicBezTo>
                  <a:cubicBezTo>
                    <a:pt x="8180" y="6559"/>
                    <a:pt x="8346" y="6572"/>
                    <a:pt x="8525" y="6585"/>
                  </a:cubicBezTo>
                  <a:cubicBezTo>
                    <a:pt x="8703" y="6598"/>
                    <a:pt x="8895" y="6623"/>
                    <a:pt x="9074" y="6623"/>
                  </a:cubicBezTo>
                  <a:cubicBezTo>
                    <a:pt x="9176" y="6623"/>
                    <a:pt x="9278" y="6610"/>
                    <a:pt x="9367" y="6598"/>
                  </a:cubicBezTo>
                  <a:cubicBezTo>
                    <a:pt x="10324" y="6495"/>
                    <a:pt x="11090" y="5755"/>
                    <a:pt x="11230" y="4798"/>
                  </a:cubicBezTo>
                  <a:cubicBezTo>
                    <a:pt x="11370" y="3841"/>
                    <a:pt x="10847" y="2910"/>
                    <a:pt x="9967" y="2527"/>
                  </a:cubicBezTo>
                  <a:cubicBezTo>
                    <a:pt x="9737" y="2438"/>
                    <a:pt x="9507" y="2361"/>
                    <a:pt x="9265" y="2323"/>
                  </a:cubicBezTo>
                  <a:cubicBezTo>
                    <a:pt x="8984" y="2272"/>
                    <a:pt x="8703" y="2170"/>
                    <a:pt x="8448" y="2029"/>
                  </a:cubicBezTo>
                  <a:cubicBezTo>
                    <a:pt x="8193" y="1825"/>
                    <a:pt x="7976" y="1583"/>
                    <a:pt x="7810" y="1289"/>
                  </a:cubicBezTo>
                  <a:cubicBezTo>
                    <a:pt x="7644" y="1021"/>
                    <a:pt x="7453" y="779"/>
                    <a:pt x="7223" y="562"/>
                  </a:cubicBezTo>
                  <a:cubicBezTo>
                    <a:pt x="6891" y="281"/>
                    <a:pt x="6483" y="102"/>
                    <a:pt x="6049" y="39"/>
                  </a:cubicBezTo>
                  <a:cubicBezTo>
                    <a:pt x="5909" y="13"/>
                    <a:pt x="5756" y="0"/>
                    <a:pt x="5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209"/>
            <p:cNvSpPr/>
            <p:nvPr/>
          </p:nvSpPr>
          <p:spPr>
            <a:xfrm>
              <a:off x="1087650" y="1031275"/>
              <a:ext cx="298000" cy="192075"/>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2" name="Google Shape;2372;p209"/>
          <p:cNvSpPr/>
          <p:nvPr/>
        </p:nvSpPr>
        <p:spPr>
          <a:xfrm>
            <a:off x="8328091" y="892659"/>
            <a:ext cx="600500" cy="403484"/>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3" name="Google Shape;2373;p209"/>
          <p:cNvGrpSpPr/>
          <p:nvPr/>
        </p:nvGrpSpPr>
        <p:grpSpPr>
          <a:xfrm>
            <a:off x="183679" y="1466009"/>
            <a:ext cx="600500" cy="403484"/>
            <a:chOff x="2493575" y="1248525"/>
            <a:chExt cx="386025" cy="259375"/>
          </a:xfrm>
        </p:grpSpPr>
        <p:sp>
          <p:nvSpPr>
            <p:cNvPr id="2374" name="Google Shape;2374;p209"/>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209"/>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76" name="Shape 2376"/>
        <p:cNvGrpSpPr/>
        <p:nvPr/>
      </p:nvGrpSpPr>
      <p:grpSpPr>
        <a:xfrm>
          <a:off x="0" y="0"/>
          <a:ext cx="0" cy="0"/>
          <a:chOff x="0" y="0"/>
          <a:chExt cx="0" cy="0"/>
        </a:xfrm>
      </p:grpSpPr>
      <p:pic>
        <p:nvPicPr>
          <p:cNvPr id="2377" name="Google Shape;2377;p210"/>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378" name="Google Shape;2378;p21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cxnSp>
        <p:nvCxnSpPr>
          <p:cNvPr id="2379" name="Google Shape;2379;p210"/>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2380" name="Google Shape;2380;p210"/>
          <p:cNvSpPr/>
          <p:nvPr/>
        </p:nvSpPr>
        <p:spPr>
          <a:xfrm>
            <a:off x="6903326" y="202904"/>
            <a:ext cx="389963" cy="251349"/>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1" name="Google Shape;2381;p210"/>
          <p:cNvGrpSpPr/>
          <p:nvPr/>
        </p:nvGrpSpPr>
        <p:grpSpPr>
          <a:xfrm>
            <a:off x="1167635" y="162747"/>
            <a:ext cx="493610" cy="331663"/>
            <a:chOff x="2493575" y="1248525"/>
            <a:chExt cx="386025" cy="259375"/>
          </a:xfrm>
        </p:grpSpPr>
        <p:sp>
          <p:nvSpPr>
            <p:cNvPr id="2382" name="Google Shape;2382;p210"/>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210"/>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4" name="Google Shape;2384;p210"/>
          <p:cNvGrpSpPr/>
          <p:nvPr/>
        </p:nvGrpSpPr>
        <p:grpSpPr>
          <a:xfrm>
            <a:off x="8348951" y="874699"/>
            <a:ext cx="493610" cy="331663"/>
            <a:chOff x="2493575" y="1248525"/>
            <a:chExt cx="386025" cy="259375"/>
          </a:xfrm>
        </p:grpSpPr>
        <p:sp>
          <p:nvSpPr>
            <p:cNvPr id="2385" name="Google Shape;2385;p210"/>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210"/>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7" name="Google Shape;2387;p210"/>
          <p:cNvSpPr/>
          <p:nvPr/>
        </p:nvSpPr>
        <p:spPr>
          <a:xfrm>
            <a:off x="156775" y="1121317"/>
            <a:ext cx="381053" cy="24560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388" name="Shape 2388"/>
        <p:cNvGrpSpPr/>
        <p:nvPr/>
      </p:nvGrpSpPr>
      <p:grpSpPr>
        <a:xfrm>
          <a:off x="0" y="0"/>
          <a:ext cx="0" cy="0"/>
          <a:chOff x="0" y="0"/>
          <a:chExt cx="0" cy="0"/>
        </a:xfrm>
      </p:grpSpPr>
      <p:pic>
        <p:nvPicPr>
          <p:cNvPr id="2389" name="Google Shape;2389;p211"/>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390" name="Google Shape;2390;p211"/>
          <p:cNvSpPr txBox="1"/>
          <p:nvPr>
            <p:ph idx="1" type="body"/>
          </p:nvPr>
        </p:nvSpPr>
        <p:spPr>
          <a:xfrm>
            <a:off x="720000" y="1584150"/>
            <a:ext cx="3793500" cy="2280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2391" name="Google Shape;2391;p211"/>
          <p:cNvSpPr txBox="1"/>
          <p:nvPr>
            <p:ph type="title"/>
          </p:nvPr>
        </p:nvSpPr>
        <p:spPr>
          <a:xfrm>
            <a:off x="720000" y="437450"/>
            <a:ext cx="3793500" cy="6942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392" name="Google Shape;2392;p211"/>
          <p:cNvSpPr/>
          <p:nvPr>
            <p:ph idx="2" type="pic"/>
          </p:nvPr>
        </p:nvSpPr>
        <p:spPr>
          <a:xfrm>
            <a:off x="5249400" y="978200"/>
            <a:ext cx="3174600" cy="3174600"/>
          </a:xfrm>
          <a:prstGeom prst="rect">
            <a:avLst/>
          </a:prstGeom>
          <a:noFill/>
          <a:ln cap="sq" cmpd="sng" w="19050">
            <a:solidFill>
              <a:schemeClr val="dk1"/>
            </a:solidFill>
            <a:prstDash val="solid"/>
            <a:round/>
            <a:headEnd len="sm" w="sm" type="none"/>
            <a:tailEnd len="sm" w="sm" type="none"/>
          </a:ln>
        </p:spPr>
      </p:sp>
      <p:sp>
        <p:nvSpPr>
          <p:cNvPr id="2393" name="Google Shape;2393;p211"/>
          <p:cNvSpPr/>
          <p:nvPr/>
        </p:nvSpPr>
        <p:spPr>
          <a:xfrm>
            <a:off x="5685245" y="271005"/>
            <a:ext cx="408469" cy="263277"/>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4" name="Google Shape;2394;p211"/>
          <p:cNvGrpSpPr/>
          <p:nvPr/>
        </p:nvGrpSpPr>
        <p:grpSpPr>
          <a:xfrm>
            <a:off x="0" y="25"/>
            <a:ext cx="9144000" cy="5143500"/>
            <a:chOff x="0" y="25"/>
            <a:chExt cx="9144000" cy="5143500"/>
          </a:xfrm>
        </p:grpSpPr>
        <p:cxnSp>
          <p:nvCxnSpPr>
            <p:cNvPr id="2395" name="Google Shape;2395;p211"/>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2396" name="Google Shape;2396;p211"/>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397" name="Shape 2397"/>
        <p:cNvGrpSpPr/>
        <p:nvPr/>
      </p:nvGrpSpPr>
      <p:grpSpPr>
        <a:xfrm>
          <a:off x="0" y="0"/>
          <a:ext cx="0" cy="0"/>
          <a:chOff x="0" y="0"/>
          <a:chExt cx="0" cy="0"/>
        </a:xfrm>
      </p:grpSpPr>
      <p:pic>
        <p:nvPicPr>
          <p:cNvPr id="2398" name="Google Shape;2398;p212"/>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399" name="Google Shape;2399;p212"/>
          <p:cNvSpPr txBox="1"/>
          <p:nvPr>
            <p:ph type="title"/>
          </p:nvPr>
        </p:nvSpPr>
        <p:spPr>
          <a:xfrm>
            <a:off x="1347650" y="1486600"/>
            <a:ext cx="6448500" cy="22965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4800"/>
              <a:buNone/>
              <a:defRPr sz="9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400" name="Google Shape;2400;p212"/>
          <p:cNvSpPr txBox="1"/>
          <p:nvPr>
            <p:ph idx="1" type="subTitle"/>
          </p:nvPr>
        </p:nvSpPr>
        <p:spPr>
          <a:xfrm>
            <a:off x="3511200" y="103450"/>
            <a:ext cx="2121600" cy="40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2401" name="Google Shape;2401;p212"/>
          <p:cNvGrpSpPr/>
          <p:nvPr/>
        </p:nvGrpSpPr>
        <p:grpSpPr>
          <a:xfrm>
            <a:off x="0" y="25"/>
            <a:ext cx="9144000" cy="5143500"/>
            <a:chOff x="0" y="25"/>
            <a:chExt cx="9144000" cy="5143500"/>
          </a:xfrm>
        </p:grpSpPr>
        <p:cxnSp>
          <p:nvCxnSpPr>
            <p:cNvPr id="2402" name="Google Shape;2402;p212"/>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2403" name="Google Shape;2403;p212"/>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2404" name="Google Shape;2404;p212"/>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2405" name="Google Shape;2405;p212"/>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406" name="Shape 2406"/>
        <p:cNvGrpSpPr/>
        <p:nvPr/>
      </p:nvGrpSpPr>
      <p:grpSpPr>
        <a:xfrm>
          <a:off x="0" y="0"/>
          <a:ext cx="0" cy="0"/>
          <a:chOff x="0" y="0"/>
          <a:chExt cx="0" cy="0"/>
        </a:xfrm>
      </p:grpSpPr>
      <p:pic>
        <p:nvPicPr>
          <p:cNvPr id="2407" name="Google Shape;2407;p213"/>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408" name="Google Shape;2408;p213"/>
          <p:cNvSpPr txBox="1"/>
          <p:nvPr>
            <p:ph idx="1" type="subTitle"/>
          </p:nvPr>
        </p:nvSpPr>
        <p:spPr>
          <a:xfrm>
            <a:off x="4210481" y="2291825"/>
            <a:ext cx="4215900" cy="132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900"/>
              <a:buNone/>
              <a:defRPr sz="1600"/>
            </a:lvl1pPr>
            <a:lvl2pPr lvl="1" rtl="0" algn="ctr">
              <a:lnSpc>
                <a:spcPct val="100000"/>
              </a:lnSpc>
              <a:spcBef>
                <a:spcPts val="160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2409" name="Google Shape;2409;p213"/>
          <p:cNvSpPr txBox="1"/>
          <p:nvPr>
            <p:ph type="title"/>
          </p:nvPr>
        </p:nvSpPr>
        <p:spPr>
          <a:xfrm>
            <a:off x="4210504" y="1529250"/>
            <a:ext cx="42159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sz="39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
        <p:nvSpPr>
          <p:cNvPr id="2410" name="Google Shape;2410;p213"/>
          <p:cNvSpPr txBox="1"/>
          <p:nvPr>
            <p:ph idx="2" type="subTitle"/>
          </p:nvPr>
        </p:nvSpPr>
        <p:spPr>
          <a:xfrm>
            <a:off x="6302375" y="103450"/>
            <a:ext cx="2121600" cy="400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None/>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grpSp>
        <p:nvGrpSpPr>
          <p:cNvPr id="2411" name="Google Shape;2411;p213"/>
          <p:cNvGrpSpPr/>
          <p:nvPr/>
        </p:nvGrpSpPr>
        <p:grpSpPr>
          <a:xfrm>
            <a:off x="0" y="25"/>
            <a:ext cx="9144000" cy="5143500"/>
            <a:chOff x="0" y="25"/>
            <a:chExt cx="9144000" cy="5143500"/>
          </a:xfrm>
        </p:grpSpPr>
        <p:cxnSp>
          <p:nvCxnSpPr>
            <p:cNvPr id="2412" name="Google Shape;2412;p213"/>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2413" name="Google Shape;2413;p213"/>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2414" name="Google Shape;2414;p213"/>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415" name="Shape 2415"/>
        <p:cNvGrpSpPr/>
        <p:nvPr/>
      </p:nvGrpSpPr>
      <p:grpSpPr>
        <a:xfrm>
          <a:off x="0" y="0"/>
          <a:ext cx="0" cy="0"/>
          <a:chOff x="0" y="0"/>
          <a:chExt cx="0" cy="0"/>
        </a:xfrm>
      </p:grpSpPr>
      <p:sp>
        <p:nvSpPr>
          <p:cNvPr id="2416" name="Google Shape;2416;p214"/>
          <p:cNvSpPr/>
          <p:nvPr>
            <p:ph idx="2" type="pic"/>
          </p:nvPr>
        </p:nvSpPr>
        <p:spPr>
          <a:xfrm>
            <a:off x="0" y="25"/>
            <a:ext cx="9144000" cy="5143500"/>
          </a:xfrm>
          <a:prstGeom prst="rect">
            <a:avLst/>
          </a:prstGeom>
          <a:noFill/>
          <a:ln>
            <a:noFill/>
          </a:ln>
        </p:spPr>
      </p:sp>
      <p:sp>
        <p:nvSpPr>
          <p:cNvPr id="2417" name="Google Shape;2417;p214"/>
          <p:cNvSpPr txBox="1"/>
          <p:nvPr>
            <p:ph type="title"/>
          </p:nvPr>
        </p:nvSpPr>
        <p:spPr>
          <a:xfrm>
            <a:off x="2224075" y="3126875"/>
            <a:ext cx="4695900" cy="12342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400"/>
              <a:buNone/>
              <a:defRPr/>
            </a:lvl1pPr>
            <a:lvl2pPr lvl="1" rtl="0" algn="ctr">
              <a:spcBef>
                <a:spcPts val="0"/>
              </a:spcBef>
              <a:spcAft>
                <a:spcPts val="0"/>
              </a:spcAft>
              <a:buSzPts val="3400"/>
              <a:buNone/>
              <a:defRPr/>
            </a:lvl2pPr>
            <a:lvl3pPr lvl="2" rtl="0" algn="ctr">
              <a:spcBef>
                <a:spcPts val="0"/>
              </a:spcBef>
              <a:spcAft>
                <a:spcPts val="0"/>
              </a:spcAft>
              <a:buSzPts val="3400"/>
              <a:buNone/>
              <a:defRPr/>
            </a:lvl3pPr>
            <a:lvl4pPr lvl="3" rtl="0" algn="ctr">
              <a:spcBef>
                <a:spcPts val="0"/>
              </a:spcBef>
              <a:spcAft>
                <a:spcPts val="0"/>
              </a:spcAft>
              <a:buSzPts val="3400"/>
              <a:buNone/>
              <a:defRPr/>
            </a:lvl4pPr>
            <a:lvl5pPr lvl="4" rtl="0" algn="ctr">
              <a:spcBef>
                <a:spcPts val="0"/>
              </a:spcBef>
              <a:spcAft>
                <a:spcPts val="0"/>
              </a:spcAft>
              <a:buSzPts val="3400"/>
              <a:buNone/>
              <a:defRPr/>
            </a:lvl5pPr>
            <a:lvl6pPr lvl="5" rtl="0" algn="ctr">
              <a:spcBef>
                <a:spcPts val="0"/>
              </a:spcBef>
              <a:spcAft>
                <a:spcPts val="0"/>
              </a:spcAft>
              <a:buSzPts val="3400"/>
              <a:buNone/>
              <a:defRPr/>
            </a:lvl6pPr>
            <a:lvl7pPr lvl="6" rtl="0" algn="ctr">
              <a:spcBef>
                <a:spcPts val="0"/>
              </a:spcBef>
              <a:spcAft>
                <a:spcPts val="0"/>
              </a:spcAft>
              <a:buSzPts val="3400"/>
              <a:buNone/>
              <a:defRPr/>
            </a:lvl7pPr>
            <a:lvl8pPr lvl="7" rtl="0" algn="ctr">
              <a:spcBef>
                <a:spcPts val="0"/>
              </a:spcBef>
              <a:spcAft>
                <a:spcPts val="0"/>
              </a:spcAft>
              <a:buSzPts val="3400"/>
              <a:buNone/>
              <a:defRPr/>
            </a:lvl8pPr>
            <a:lvl9pPr lvl="8" rtl="0" algn="ctr">
              <a:spcBef>
                <a:spcPts val="0"/>
              </a:spcBef>
              <a:spcAft>
                <a:spcPts val="0"/>
              </a:spcAft>
              <a:buSzPts val="3400"/>
              <a:buNone/>
              <a:defRPr/>
            </a:lvl9pPr>
          </a:lstStyle>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418" name="Shape 2418"/>
        <p:cNvGrpSpPr/>
        <p:nvPr/>
      </p:nvGrpSpPr>
      <p:grpSpPr>
        <a:xfrm>
          <a:off x="0" y="0"/>
          <a:ext cx="0" cy="0"/>
          <a:chOff x="0" y="0"/>
          <a:chExt cx="0" cy="0"/>
        </a:xfrm>
      </p:grpSpPr>
      <p:pic>
        <p:nvPicPr>
          <p:cNvPr id="2419" name="Google Shape;2419;p215"/>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420" name="Google Shape;2420;p215"/>
          <p:cNvSpPr txBox="1"/>
          <p:nvPr>
            <p:ph hasCustomPrompt="1" type="title"/>
          </p:nvPr>
        </p:nvSpPr>
        <p:spPr>
          <a:xfrm>
            <a:off x="1452900" y="1509250"/>
            <a:ext cx="6238200" cy="1568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9600"/>
              <a:buNone/>
              <a:defRPr sz="10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2421" name="Google Shape;2421;p215"/>
          <p:cNvSpPr txBox="1"/>
          <p:nvPr>
            <p:ph idx="1" type="subTitle"/>
          </p:nvPr>
        </p:nvSpPr>
        <p:spPr>
          <a:xfrm>
            <a:off x="1913900" y="3284300"/>
            <a:ext cx="5316300" cy="49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2422" name="Google Shape;2422;p215"/>
          <p:cNvSpPr txBox="1"/>
          <p:nvPr>
            <p:ph idx="2" type="subTitle"/>
          </p:nvPr>
        </p:nvSpPr>
        <p:spPr>
          <a:xfrm>
            <a:off x="3511200" y="103450"/>
            <a:ext cx="2121600" cy="40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2423" name="Google Shape;2423;p215"/>
          <p:cNvGrpSpPr/>
          <p:nvPr/>
        </p:nvGrpSpPr>
        <p:grpSpPr>
          <a:xfrm>
            <a:off x="0" y="25"/>
            <a:ext cx="9144000" cy="5143500"/>
            <a:chOff x="0" y="25"/>
            <a:chExt cx="9144000" cy="5143500"/>
          </a:xfrm>
        </p:grpSpPr>
        <p:cxnSp>
          <p:nvCxnSpPr>
            <p:cNvPr id="2424" name="Google Shape;2424;p215"/>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2425" name="Google Shape;2425;p215"/>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2426" name="Google Shape;2426;p215"/>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2427" name="Google Shape;2427;p215"/>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428" name="Shape 2428"/>
        <p:cNvGrpSpPr/>
        <p:nvPr/>
      </p:nvGrpSpPr>
      <p:grpSpPr>
        <a:xfrm>
          <a:off x="0" y="0"/>
          <a:ext cx="0" cy="0"/>
          <a:chOff x="0" y="0"/>
          <a:chExt cx="0" cy="0"/>
        </a:xfrm>
      </p:grpSpPr>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429" name="Shape 2429"/>
        <p:cNvGrpSpPr/>
        <p:nvPr/>
      </p:nvGrpSpPr>
      <p:grpSpPr>
        <a:xfrm>
          <a:off x="0" y="0"/>
          <a:ext cx="0" cy="0"/>
          <a:chOff x="0" y="0"/>
          <a:chExt cx="0" cy="0"/>
        </a:xfrm>
      </p:grpSpPr>
      <p:pic>
        <p:nvPicPr>
          <p:cNvPr id="2430" name="Google Shape;2430;p217"/>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431" name="Google Shape;2431;p217"/>
          <p:cNvSpPr txBox="1"/>
          <p:nvPr>
            <p:ph idx="1" type="subTitle"/>
          </p:nvPr>
        </p:nvSpPr>
        <p:spPr>
          <a:xfrm>
            <a:off x="1927312" y="1967019"/>
            <a:ext cx="23907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32" name="Google Shape;2432;p217"/>
          <p:cNvSpPr txBox="1"/>
          <p:nvPr>
            <p:ph idx="2" type="subTitle"/>
          </p:nvPr>
        </p:nvSpPr>
        <p:spPr>
          <a:xfrm>
            <a:off x="5715813" y="1967019"/>
            <a:ext cx="23907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33" name="Google Shape;2433;p217"/>
          <p:cNvSpPr txBox="1"/>
          <p:nvPr>
            <p:ph idx="3" type="subTitle"/>
          </p:nvPr>
        </p:nvSpPr>
        <p:spPr>
          <a:xfrm>
            <a:off x="1927312" y="3446526"/>
            <a:ext cx="23907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34" name="Google Shape;2434;p217"/>
          <p:cNvSpPr txBox="1"/>
          <p:nvPr>
            <p:ph idx="4" type="subTitle"/>
          </p:nvPr>
        </p:nvSpPr>
        <p:spPr>
          <a:xfrm>
            <a:off x="5715813" y="3446526"/>
            <a:ext cx="23907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35" name="Google Shape;2435;p217"/>
          <p:cNvSpPr txBox="1"/>
          <p:nvPr>
            <p:ph hasCustomPrompt="1" type="title"/>
          </p:nvPr>
        </p:nvSpPr>
        <p:spPr>
          <a:xfrm>
            <a:off x="1037487" y="1679025"/>
            <a:ext cx="813900" cy="8139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38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436" name="Google Shape;2436;p217"/>
          <p:cNvSpPr txBox="1"/>
          <p:nvPr>
            <p:ph hasCustomPrompt="1" idx="5" type="title"/>
          </p:nvPr>
        </p:nvSpPr>
        <p:spPr>
          <a:xfrm>
            <a:off x="1037487" y="3158525"/>
            <a:ext cx="813900" cy="8139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38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437" name="Google Shape;2437;p217"/>
          <p:cNvSpPr txBox="1"/>
          <p:nvPr>
            <p:ph hasCustomPrompt="1" idx="6" type="title"/>
          </p:nvPr>
        </p:nvSpPr>
        <p:spPr>
          <a:xfrm>
            <a:off x="4815037" y="1679025"/>
            <a:ext cx="813900" cy="8139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38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438" name="Google Shape;2438;p217"/>
          <p:cNvSpPr txBox="1"/>
          <p:nvPr>
            <p:ph hasCustomPrompt="1" idx="7" type="title"/>
          </p:nvPr>
        </p:nvSpPr>
        <p:spPr>
          <a:xfrm>
            <a:off x="4815037" y="3158525"/>
            <a:ext cx="813900" cy="8139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38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439" name="Google Shape;2439;p217"/>
          <p:cNvSpPr txBox="1"/>
          <p:nvPr>
            <p:ph idx="8"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440" name="Google Shape;2440;p217"/>
          <p:cNvSpPr txBox="1"/>
          <p:nvPr>
            <p:ph idx="9" type="subTitle"/>
          </p:nvPr>
        </p:nvSpPr>
        <p:spPr>
          <a:xfrm>
            <a:off x="1927312" y="1679025"/>
            <a:ext cx="2390700" cy="36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solidFill>
                  <a:schemeClr val="dk2"/>
                </a:solidFill>
                <a:latin typeface="Domine"/>
                <a:ea typeface="Domine"/>
                <a:cs typeface="Domine"/>
                <a:sym typeface="Domine"/>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2441" name="Google Shape;2441;p217"/>
          <p:cNvSpPr txBox="1"/>
          <p:nvPr>
            <p:ph idx="13" type="subTitle"/>
          </p:nvPr>
        </p:nvSpPr>
        <p:spPr>
          <a:xfrm>
            <a:off x="5715812" y="1679025"/>
            <a:ext cx="2390700" cy="36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solidFill>
                  <a:schemeClr val="dk2"/>
                </a:solidFill>
                <a:latin typeface="Domine"/>
                <a:ea typeface="Domine"/>
                <a:cs typeface="Domine"/>
                <a:sym typeface="Domine"/>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2442" name="Google Shape;2442;p217"/>
          <p:cNvSpPr txBox="1"/>
          <p:nvPr>
            <p:ph idx="14" type="subTitle"/>
          </p:nvPr>
        </p:nvSpPr>
        <p:spPr>
          <a:xfrm>
            <a:off x="1927312" y="3158525"/>
            <a:ext cx="2390700" cy="36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solidFill>
                  <a:schemeClr val="dk2"/>
                </a:solidFill>
                <a:latin typeface="Domine"/>
                <a:ea typeface="Domine"/>
                <a:cs typeface="Domine"/>
                <a:sym typeface="Domine"/>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2443" name="Google Shape;2443;p217"/>
          <p:cNvSpPr txBox="1"/>
          <p:nvPr>
            <p:ph idx="15" type="subTitle"/>
          </p:nvPr>
        </p:nvSpPr>
        <p:spPr>
          <a:xfrm>
            <a:off x="5715812" y="3158525"/>
            <a:ext cx="2390700" cy="36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solidFill>
                  <a:schemeClr val="dk2"/>
                </a:solidFill>
                <a:latin typeface="Domine"/>
                <a:ea typeface="Domine"/>
                <a:cs typeface="Domine"/>
                <a:sym typeface="Domine"/>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cxnSp>
        <p:nvCxnSpPr>
          <p:cNvPr id="2444" name="Google Shape;2444;p217"/>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2445" name="Google Shape;2445;p217"/>
          <p:cNvSpPr/>
          <p:nvPr/>
        </p:nvSpPr>
        <p:spPr>
          <a:xfrm flipH="1">
            <a:off x="1380447" y="246014"/>
            <a:ext cx="373543" cy="24076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6" name="Google Shape;2446;p217"/>
          <p:cNvGrpSpPr/>
          <p:nvPr/>
        </p:nvGrpSpPr>
        <p:grpSpPr>
          <a:xfrm flipH="1">
            <a:off x="7557493" y="246027"/>
            <a:ext cx="472842" cy="317708"/>
            <a:chOff x="2493575" y="1248525"/>
            <a:chExt cx="386025" cy="259375"/>
          </a:xfrm>
        </p:grpSpPr>
        <p:sp>
          <p:nvSpPr>
            <p:cNvPr id="2447" name="Google Shape;2447;p217"/>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217"/>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9" name="Google Shape;2449;p217"/>
          <p:cNvGrpSpPr/>
          <p:nvPr/>
        </p:nvGrpSpPr>
        <p:grpSpPr>
          <a:xfrm flipH="1">
            <a:off x="299525" y="1180249"/>
            <a:ext cx="472842" cy="317708"/>
            <a:chOff x="2493575" y="1248525"/>
            <a:chExt cx="386025" cy="259375"/>
          </a:xfrm>
        </p:grpSpPr>
        <p:sp>
          <p:nvSpPr>
            <p:cNvPr id="2450" name="Google Shape;2450;p217"/>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217"/>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2" name="Google Shape;2452;p217"/>
          <p:cNvSpPr/>
          <p:nvPr/>
        </p:nvSpPr>
        <p:spPr>
          <a:xfrm flipH="1">
            <a:off x="8241492" y="944989"/>
            <a:ext cx="365020" cy="235273"/>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4" name="Shape 144"/>
        <p:cNvGrpSpPr/>
        <p:nvPr/>
      </p:nvGrpSpPr>
      <p:grpSpPr>
        <a:xfrm>
          <a:off x="0" y="0"/>
          <a:ext cx="0" cy="0"/>
          <a:chOff x="0" y="0"/>
          <a:chExt cx="0" cy="0"/>
        </a:xfrm>
      </p:grpSpPr>
      <p:pic>
        <p:nvPicPr>
          <p:cNvPr id="145" name="Google Shape;145;p23"/>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46" name="Google Shape;146;p23"/>
          <p:cNvSpPr txBox="1"/>
          <p:nvPr>
            <p:ph hasCustomPrompt="1" type="title"/>
          </p:nvPr>
        </p:nvSpPr>
        <p:spPr>
          <a:xfrm>
            <a:off x="1452900" y="1509250"/>
            <a:ext cx="6238200" cy="1568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9600"/>
              <a:buNone/>
              <a:defRPr sz="10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47" name="Google Shape;147;p23"/>
          <p:cNvSpPr txBox="1"/>
          <p:nvPr>
            <p:ph idx="1" type="subTitle"/>
          </p:nvPr>
        </p:nvSpPr>
        <p:spPr>
          <a:xfrm>
            <a:off x="1913900" y="3284300"/>
            <a:ext cx="5316300" cy="49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148" name="Google Shape;148;p23"/>
          <p:cNvSpPr txBox="1"/>
          <p:nvPr>
            <p:ph idx="2" type="subTitle"/>
          </p:nvPr>
        </p:nvSpPr>
        <p:spPr>
          <a:xfrm>
            <a:off x="3511200" y="103450"/>
            <a:ext cx="2121600" cy="40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49" name="Google Shape;149;p23"/>
          <p:cNvGrpSpPr/>
          <p:nvPr/>
        </p:nvGrpSpPr>
        <p:grpSpPr>
          <a:xfrm>
            <a:off x="0" y="25"/>
            <a:ext cx="9144000" cy="5143500"/>
            <a:chOff x="0" y="25"/>
            <a:chExt cx="9144000" cy="5143500"/>
          </a:xfrm>
        </p:grpSpPr>
        <p:cxnSp>
          <p:nvCxnSpPr>
            <p:cNvPr id="150" name="Google Shape;150;p23"/>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151" name="Google Shape;151;p23"/>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152" name="Google Shape;152;p23"/>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153" name="Google Shape;153;p23"/>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453" name="Shape 2453"/>
        <p:cNvGrpSpPr/>
        <p:nvPr/>
      </p:nvGrpSpPr>
      <p:grpSpPr>
        <a:xfrm>
          <a:off x="0" y="0"/>
          <a:ext cx="0" cy="0"/>
          <a:chOff x="0" y="0"/>
          <a:chExt cx="0" cy="0"/>
        </a:xfrm>
      </p:grpSpPr>
      <p:pic>
        <p:nvPicPr>
          <p:cNvPr id="2454" name="Google Shape;2454;p218"/>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455" name="Google Shape;2455;p218"/>
          <p:cNvSpPr txBox="1"/>
          <p:nvPr>
            <p:ph type="title"/>
          </p:nvPr>
        </p:nvSpPr>
        <p:spPr>
          <a:xfrm>
            <a:off x="2391900" y="3400313"/>
            <a:ext cx="4360200" cy="53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2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456" name="Google Shape;2456;p218"/>
          <p:cNvSpPr txBox="1"/>
          <p:nvPr>
            <p:ph idx="1" type="subTitle"/>
          </p:nvPr>
        </p:nvSpPr>
        <p:spPr>
          <a:xfrm>
            <a:off x="1896875" y="1426500"/>
            <a:ext cx="5350200" cy="1791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8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57" name="Google Shape;2457;p218"/>
          <p:cNvSpPr txBox="1"/>
          <p:nvPr>
            <p:ph idx="2" type="subTitle"/>
          </p:nvPr>
        </p:nvSpPr>
        <p:spPr>
          <a:xfrm>
            <a:off x="3511200" y="103450"/>
            <a:ext cx="2121600" cy="40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2458" name="Google Shape;2458;p218"/>
          <p:cNvGrpSpPr/>
          <p:nvPr/>
        </p:nvGrpSpPr>
        <p:grpSpPr>
          <a:xfrm>
            <a:off x="0" y="25"/>
            <a:ext cx="9144000" cy="5143500"/>
            <a:chOff x="0" y="25"/>
            <a:chExt cx="9144000" cy="5143500"/>
          </a:xfrm>
        </p:grpSpPr>
        <p:cxnSp>
          <p:nvCxnSpPr>
            <p:cNvPr id="2459" name="Google Shape;2459;p218"/>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2460" name="Google Shape;2460;p218"/>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2461" name="Google Shape;2461;p218"/>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2462" name="Google Shape;2462;p218"/>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_AND_BODY_1">
    <p:spTree>
      <p:nvGrpSpPr>
        <p:cNvPr id="2463" name="Shape 2463"/>
        <p:cNvGrpSpPr/>
        <p:nvPr/>
      </p:nvGrpSpPr>
      <p:grpSpPr>
        <a:xfrm>
          <a:off x="0" y="0"/>
          <a:ext cx="0" cy="0"/>
          <a:chOff x="0" y="0"/>
          <a:chExt cx="0" cy="0"/>
        </a:xfrm>
      </p:grpSpPr>
      <p:pic>
        <p:nvPicPr>
          <p:cNvPr id="2464" name="Google Shape;2464;p219"/>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465" name="Google Shape;2465;p2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466" name="Google Shape;2466;p219"/>
          <p:cNvSpPr txBox="1"/>
          <p:nvPr>
            <p:ph idx="1" type="body"/>
          </p:nvPr>
        </p:nvSpPr>
        <p:spPr>
          <a:xfrm>
            <a:off x="720000" y="1215750"/>
            <a:ext cx="7704000" cy="1351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1600"/>
              </a:spcBef>
              <a:spcAft>
                <a:spcPts val="0"/>
              </a:spcAft>
              <a:buSzPts val="1400"/>
              <a:buChar char="■"/>
              <a:defRPr/>
            </a:lvl3pPr>
            <a:lvl4pPr indent="-317500" lvl="3" marL="1828800" rtl="0">
              <a:lnSpc>
                <a:spcPct val="100000"/>
              </a:lnSpc>
              <a:spcBef>
                <a:spcPts val="1600"/>
              </a:spcBef>
              <a:spcAft>
                <a:spcPts val="0"/>
              </a:spcAft>
              <a:buSzPts val="1400"/>
              <a:buChar char="●"/>
              <a:defRPr/>
            </a:lvl4pPr>
            <a:lvl5pPr indent="-317500" lvl="4" marL="2286000" rtl="0">
              <a:lnSpc>
                <a:spcPct val="100000"/>
              </a:lnSpc>
              <a:spcBef>
                <a:spcPts val="1600"/>
              </a:spcBef>
              <a:spcAft>
                <a:spcPts val="0"/>
              </a:spcAft>
              <a:buSzPts val="1400"/>
              <a:buChar char="○"/>
              <a:defRPr/>
            </a:lvl5pPr>
            <a:lvl6pPr indent="-317500" lvl="5" marL="2743200" rtl="0">
              <a:lnSpc>
                <a:spcPct val="100000"/>
              </a:lnSpc>
              <a:spcBef>
                <a:spcPts val="1600"/>
              </a:spcBef>
              <a:spcAft>
                <a:spcPts val="0"/>
              </a:spcAft>
              <a:buSzPts val="1400"/>
              <a:buChar char="■"/>
              <a:defRPr/>
            </a:lvl6pPr>
            <a:lvl7pPr indent="-317500" lvl="6" marL="3200400" rtl="0">
              <a:lnSpc>
                <a:spcPct val="100000"/>
              </a:lnSpc>
              <a:spcBef>
                <a:spcPts val="1600"/>
              </a:spcBef>
              <a:spcAft>
                <a:spcPts val="0"/>
              </a:spcAft>
              <a:buSzPts val="1400"/>
              <a:buChar char="●"/>
              <a:defRPr/>
            </a:lvl7pPr>
            <a:lvl8pPr indent="-317500" lvl="7" marL="3657600" rtl="0">
              <a:lnSpc>
                <a:spcPct val="100000"/>
              </a:lnSpc>
              <a:spcBef>
                <a:spcPts val="1600"/>
              </a:spcBef>
              <a:spcAft>
                <a:spcPts val="0"/>
              </a:spcAft>
              <a:buSzPts val="1400"/>
              <a:buChar char="○"/>
              <a:defRPr/>
            </a:lvl8pPr>
            <a:lvl9pPr indent="-317500" lvl="8" marL="4114800" rtl="0">
              <a:lnSpc>
                <a:spcPct val="100000"/>
              </a:lnSpc>
              <a:spcBef>
                <a:spcPts val="1600"/>
              </a:spcBef>
              <a:spcAft>
                <a:spcPts val="1600"/>
              </a:spcAft>
              <a:buSzPts val="1400"/>
              <a:buChar char="■"/>
              <a:defRPr/>
            </a:lvl9pPr>
          </a:lstStyle>
          <a:p/>
        </p:txBody>
      </p:sp>
      <p:cxnSp>
        <p:nvCxnSpPr>
          <p:cNvPr id="2467" name="Google Shape;2467;p219"/>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2468" name="Google Shape;2468;p219"/>
          <p:cNvSpPr/>
          <p:nvPr/>
        </p:nvSpPr>
        <p:spPr>
          <a:xfrm flipH="1">
            <a:off x="1455447" y="445014"/>
            <a:ext cx="373543" cy="24076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9" name="Google Shape;2469;p219"/>
          <p:cNvGrpSpPr/>
          <p:nvPr/>
        </p:nvGrpSpPr>
        <p:grpSpPr>
          <a:xfrm flipH="1">
            <a:off x="7446893" y="312302"/>
            <a:ext cx="472842" cy="317708"/>
            <a:chOff x="2493575" y="1248525"/>
            <a:chExt cx="386025" cy="259375"/>
          </a:xfrm>
        </p:grpSpPr>
        <p:sp>
          <p:nvSpPr>
            <p:cNvPr id="2470" name="Google Shape;2470;p219"/>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219"/>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2" name="Google Shape;2472;p219"/>
          <p:cNvGrpSpPr/>
          <p:nvPr/>
        </p:nvGrpSpPr>
        <p:grpSpPr>
          <a:xfrm flipH="1">
            <a:off x="299525" y="903774"/>
            <a:ext cx="472842" cy="317708"/>
            <a:chOff x="2493575" y="1248525"/>
            <a:chExt cx="386025" cy="259375"/>
          </a:xfrm>
        </p:grpSpPr>
        <p:sp>
          <p:nvSpPr>
            <p:cNvPr id="2473" name="Google Shape;2473;p219"/>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219"/>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5" name="Google Shape;2475;p219"/>
          <p:cNvSpPr/>
          <p:nvPr/>
        </p:nvSpPr>
        <p:spPr>
          <a:xfrm flipH="1">
            <a:off x="8241492" y="944989"/>
            <a:ext cx="365020" cy="235273"/>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3_1_1">
    <p:spTree>
      <p:nvGrpSpPr>
        <p:cNvPr id="2476" name="Shape 2476"/>
        <p:cNvGrpSpPr/>
        <p:nvPr/>
      </p:nvGrpSpPr>
      <p:grpSpPr>
        <a:xfrm>
          <a:off x="0" y="0"/>
          <a:ext cx="0" cy="0"/>
          <a:chOff x="0" y="0"/>
          <a:chExt cx="0" cy="0"/>
        </a:xfrm>
      </p:grpSpPr>
      <p:pic>
        <p:nvPicPr>
          <p:cNvPr id="2477" name="Google Shape;2477;p220"/>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478" name="Google Shape;2478;p220"/>
          <p:cNvSpPr txBox="1"/>
          <p:nvPr>
            <p:ph type="title"/>
          </p:nvPr>
        </p:nvSpPr>
        <p:spPr>
          <a:xfrm>
            <a:off x="5277900" y="1412875"/>
            <a:ext cx="3146100" cy="1076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479" name="Google Shape;2479;p220"/>
          <p:cNvSpPr txBox="1"/>
          <p:nvPr>
            <p:ph idx="1" type="subTitle"/>
          </p:nvPr>
        </p:nvSpPr>
        <p:spPr>
          <a:xfrm>
            <a:off x="5277900" y="2593325"/>
            <a:ext cx="3146100" cy="1137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2480" name="Google Shape;2480;p220"/>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ONE_COLUMN_TEXT_3">
    <p:spTree>
      <p:nvGrpSpPr>
        <p:cNvPr id="2481" name="Shape 2481"/>
        <p:cNvGrpSpPr/>
        <p:nvPr/>
      </p:nvGrpSpPr>
      <p:grpSpPr>
        <a:xfrm>
          <a:off x="0" y="0"/>
          <a:ext cx="0" cy="0"/>
          <a:chOff x="0" y="0"/>
          <a:chExt cx="0" cy="0"/>
        </a:xfrm>
      </p:grpSpPr>
      <p:pic>
        <p:nvPicPr>
          <p:cNvPr id="2482" name="Google Shape;2482;p221"/>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483" name="Google Shape;2483;p221"/>
          <p:cNvSpPr txBox="1"/>
          <p:nvPr>
            <p:ph type="title"/>
          </p:nvPr>
        </p:nvSpPr>
        <p:spPr>
          <a:xfrm>
            <a:off x="4337100" y="1437488"/>
            <a:ext cx="4086900" cy="745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484" name="Google Shape;2484;p221"/>
          <p:cNvSpPr txBox="1"/>
          <p:nvPr>
            <p:ph idx="1" type="subTitle"/>
          </p:nvPr>
        </p:nvSpPr>
        <p:spPr>
          <a:xfrm>
            <a:off x="4337100" y="2235213"/>
            <a:ext cx="4086900" cy="1458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85" name="Google Shape;2485;p221"/>
          <p:cNvSpPr/>
          <p:nvPr>
            <p:ph idx="2" type="pic"/>
          </p:nvPr>
        </p:nvSpPr>
        <p:spPr>
          <a:xfrm>
            <a:off x="720000" y="978200"/>
            <a:ext cx="3174600" cy="3174600"/>
          </a:xfrm>
          <a:prstGeom prst="rect">
            <a:avLst/>
          </a:prstGeom>
          <a:noFill/>
          <a:ln cap="flat" cmpd="sng" w="19050">
            <a:solidFill>
              <a:srgbClr val="000000"/>
            </a:solidFill>
            <a:prstDash val="solid"/>
            <a:round/>
            <a:headEnd len="sm" w="sm" type="none"/>
            <a:tailEnd len="sm" w="sm" type="none"/>
          </a:ln>
        </p:spPr>
      </p:sp>
      <p:sp>
        <p:nvSpPr>
          <p:cNvPr id="2486" name="Google Shape;2486;p221"/>
          <p:cNvSpPr txBox="1"/>
          <p:nvPr>
            <p:ph idx="3" type="subTitle"/>
          </p:nvPr>
        </p:nvSpPr>
        <p:spPr>
          <a:xfrm>
            <a:off x="6302400" y="103450"/>
            <a:ext cx="2121600" cy="400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None/>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grpSp>
        <p:nvGrpSpPr>
          <p:cNvPr id="2487" name="Google Shape;2487;p221"/>
          <p:cNvGrpSpPr/>
          <p:nvPr/>
        </p:nvGrpSpPr>
        <p:grpSpPr>
          <a:xfrm>
            <a:off x="0" y="25"/>
            <a:ext cx="9144000" cy="5143500"/>
            <a:chOff x="0" y="25"/>
            <a:chExt cx="9144000" cy="5143500"/>
          </a:xfrm>
        </p:grpSpPr>
        <p:cxnSp>
          <p:nvCxnSpPr>
            <p:cNvPr id="2488" name="Google Shape;2488;p221"/>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2489" name="Google Shape;2489;p221"/>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2490" name="Google Shape;2490;p221"/>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2491" name="Google Shape;2491;p221"/>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ONE_COLUMN_TEXT_3_1">
    <p:spTree>
      <p:nvGrpSpPr>
        <p:cNvPr id="2492" name="Shape 2492"/>
        <p:cNvGrpSpPr/>
        <p:nvPr/>
      </p:nvGrpSpPr>
      <p:grpSpPr>
        <a:xfrm>
          <a:off x="0" y="0"/>
          <a:ext cx="0" cy="0"/>
          <a:chOff x="0" y="0"/>
          <a:chExt cx="0" cy="0"/>
        </a:xfrm>
      </p:grpSpPr>
      <p:pic>
        <p:nvPicPr>
          <p:cNvPr id="2493" name="Google Shape;2493;p222"/>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494" name="Google Shape;2494;p222"/>
          <p:cNvSpPr txBox="1"/>
          <p:nvPr>
            <p:ph type="title"/>
          </p:nvPr>
        </p:nvSpPr>
        <p:spPr>
          <a:xfrm>
            <a:off x="720000" y="1503325"/>
            <a:ext cx="3755700" cy="6795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495" name="Google Shape;2495;p222"/>
          <p:cNvSpPr txBox="1"/>
          <p:nvPr>
            <p:ph idx="1" type="subTitle"/>
          </p:nvPr>
        </p:nvSpPr>
        <p:spPr>
          <a:xfrm>
            <a:off x="720000" y="2235224"/>
            <a:ext cx="3755700" cy="13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96" name="Google Shape;2496;p222"/>
          <p:cNvSpPr txBox="1"/>
          <p:nvPr>
            <p:ph idx="2" type="subTitle"/>
          </p:nvPr>
        </p:nvSpPr>
        <p:spPr>
          <a:xfrm>
            <a:off x="720000" y="103450"/>
            <a:ext cx="2121600" cy="4002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2497" name="Google Shape;2497;p222"/>
          <p:cNvGrpSpPr/>
          <p:nvPr/>
        </p:nvGrpSpPr>
        <p:grpSpPr>
          <a:xfrm>
            <a:off x="0" y="25"/>
            <a:ext cx="9144000" cy="5143500"/>
            <a:chOff x="0" y="25"/>
            <a:chExt cx="9144000" cy="5143500"/>
          </a:xfrm>
        </p:grpSpPr>
        <p:cxnSp>
          <p:nvCxnSpPr>
            <p:cNvPr id="2498" name="Google Shape;2498;p222"/>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2499" name="Google Shape;2499;p222"/>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2500" name="Google Shape;2500;p222"/>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2501" name="Google Shape;2501;p222"/>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ONE_COLUMN_TEXT_4">
    <p:spTree>
      <p:nvGrpSpPr>
        <p:cNvPr id="2502" name="Shape 2502"/>
        <p:cNvGrpSpPr/>
        <p:nvPr/>
      </p:nvGrpSpPr>
      <p:grpSpPr>
        <a:xfrm>
          <a:off x="0" y="0"/>
          <a:ext cx="0" cy="0"/>
          <a:chOff x="0" y="0"/>
          <a:chExt cx="0" cy="0"/>
        </a:xfrm>
      </p:grpSpPr>
      <p:pic>
        <p:nvPicPr>
          <p:cNvPr id="2503" name="Google Shape;2503;p223"/>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504" name="Google Shape;2504;p223"/>
          <p:cNvSpPr txBox="1"/>
          <p:nvPr>
            <p:ph idx="1" type="body"/>
          </p:nvPr>
        </p:nvSpPr>
        <p:spPr>
          <a:xfrm>
            <a:off x="720000" y="1584150"/>
            <a:ext cx="3793500" cy="2280000"/>
          </a:xfrm>
          <a:prstGeom prst="rect">
            <a:avLst/>
          </a:prstGeom>
        </p:spPr>
        <p:txBody>
          <a:bodyPr anchorCtr="0" anchor="t" bIns="91425" lIns="91425" spcFirstLastPara="1" rIns="91425" wrap="square" tIns="91425">
            <a:noAutofit/>
          </a:bodyPr>
          <a:lstStyle>
            <a:lvl1pPr indent="-323850" lvl="0" marL="457200" rtl="0">
              <a:lnSpc>
                <a:spcPct val="100000"/>
              </a:lnSpc>
              <a:spcBef>
                <a:spcPts val="0"/>
              </a:spcBef>
              <a:spcAft>
                <a:spcPts val="0"/>
              </a:spcAft>
              <a:buClr>
                <a:srgbClr val="D1B4E5"/>
              </a:buClr>
              <a:buSzPts val="1500"/>
              <a:buFont typeface="Barlow"/>
              <a:buAutoNum type="arabicPeriod"/>
              <a:defRPr/>
            </a:lvl1pPr>
            <a:lvl2pPr indent="-317500" lvl="1" marL="914400" rtl="0">
              <a:lnSpc>
                <a:spcPct val="115000"/>
              </a:lnSpc>
              <a:spcBef>
                <a:spcPts val="0"/>
              </a:spcBef>
              <a:spcAft>
                <a:spcPts val="0"/>
              </a:spcAft>
              <a:buClr>
                <a:srgbClr val="000000"/>
              </a:buClr>
              <a:buSzPts val="1400"/>
              <a:buFont typeface="Arimo"/>
              <a:buAutoNum type="alphaLcPeriod"/>
              <a:defRPr/>
            </a:lvl2pPr>
            <a:lvl3pPr indent="-317500" lvl="2" marL="1371600" rtl="0">
              <a:lnSpc>
                <a:spcPct val="115000"/>
              </a:lnSpc>
              <a:spcBef>
                <a:spcPts val="1600"/>
              </a:spcBef>
              <a:spcAft>
                <a:spcPts val="0"/>
              </a:spcAft>
              <a:buClr>
                <a:srgbClr val="000000"/>
              </a:buClr>
              <a:buSzPts val="1400"/>
              <a:buFont typeface="Arimo"/>
              <a:buAutoNum type="romanLcPeriod"/>
              <a:defRPr/>
            </a:lvl3pPr>
            <a:lvl4pPr indent="-317500" lvl="3" marL="1828800" rtl="0">
              <a:lnSpc>
                <a:spcPct val="115000"/>
              </a:lnSpc>
              <a:spcBef>
                <a:spcPts val="1600"/>
              </a:spcBef>
              <a:spcAft>
                <a:spcPts val="0"/>
              </a:spcAft>
              <a:buClr>
                <a:srgbClr val="000000"/>
              </a:buClr>
              <a:buSzPts val="1400"/>
              <a:buFont typeface="Arimo"/>
              <a:buAutoNum type="arabicPeriod"/>
              <a:defRPr/>
            </a:lvl4pPr>
            <a:lvl5pPr indent="-317500" lvl="4" marL="2286000" rtl="0">
              <a:lnSpc>
                <a:spcPct val="115000"/>
              </a:lnSpc>
              <a:spcBef>
                <a:spcPts val="1600"/>
              </a:spcBef>
              <a:spcAft>
                <a:spcPts val="0"/>
              </a:spcAft>
              <a:buClr>
                <a:srgbClr val="000000"/>
              </a:buClr>
              <a:buSzPts val="1400"/>
              <a:buFont typeface="Arimo"/>
              <a:buAutoNum type="alphaLcPeriod"/>
              <a:defRPr/>
            </a:lvl5pPr>
            <a:lvl6pPr indent="-317500" lvl="5" marL="2743200" rtl="0">
              <a:lnSpc>
                <a:spcPct val="115000"/>
              </a:lnSpc>
              <a:spcBef>
                <a:spcPts val="1600"/>
              </a:spcBef>
              <a:spcAft>
                <a:spcPts val="0"/>
              </a:spcAft>
              <a:buClr>
                <a:srgbClr val="000000"/>
              </a:buClr>
              <a:buSzPts val="1400"/>
              <a:buFont typeface="Arimo"/>
              <a:buAutoNum type="romanLcPeriod"/>
              <a:defRPr/>
            </a:lvl6pPr>
            <a:lvl7pPr indent="-317500" lvl="6" marL="3200400" rtl="0">
              <a:lnSpc>
                <a:spcPct val="115000"/>
              </a:lnSpc>
              <a:spcBef>
                <a:spcPts val="1600"/>
              </a:spcBef>
              <a:spcAft>
                <a:spcPts val="0"/>
              </a:spcAft>
              <a:buClr>
                <a:srgbClr val="000000"/>
              </a:buClr>
              <a:buSzPts val="1400"/>
              <a:buFont typeface="Arimo"/>
              <a:buAutoNum type="arabicPeriod"/>
              <a:defRPr/>
            </a:lvl7pPr>
            <a:lvl8pPr indent="-317500" lvl="7" marL="3657600" rtl="0">
              <a:lnSpc>
                <a:spcPct val="115000"/>
              </a:lnSpc>
              <a:spcBef>
                <a:spcPts val="1600"/>
              </a:spcBef>
              <a:spcAft>
                <a:spcPts val="0"/>
              </a:spcAft>
              <a:buClr>
                <a:srgbClr val="000000"/>
              </a:buClr>
              <a:buSzPts val="1400"/>
              <a:buFont typeface="Arimo"/>
              <a:buAutoNum type="alphaLcPeriod"/>
              <a:defRPr/>
            </a:lvl8pPr>
            <a:lvl9pPr indent="-317500" lvl="8" marL="4114800" rtl="0">
              <a:lnSpc>
                <a:spcPct val="115000"/>
              </a:lnSpc>
              <a:spcBef>
                <a:spcPts val="1600"/>
              </a:spcBef>
              <a:spcAft>
                <a:spcPts val="1600"/>
              </a:spcAft>
              <a:buClr>
                <a:srgbClr val="000000"/>
              </a:buClr>
              <a:buSzPts val="1400"/>
              <a:buFont typeface="Arimo"/>
              <a:buAutoNum type="romanLcPeriod"/>
              <a:defRPr/>
            </a:lvl9pPr>
          </a:lstStyle>
          <a:p/>
        </p:txBody>
      </p:sp>
      <p:sp>
        <p:nvSpPr>
          <p:cNvPr id="2505" name="Google Shape;2505;p223"/>
          <p:cNvSpPr txBox="1"/>
          <p:nvPr>
            <p:ph type="title"/>
          </p:nvPr>
        </p:nvSpPr>
        <p:spPr>
          <a:xfrm>
            <a:off x="720000" y="443403"/>
            <a:ext cx="5845500" cy="6942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506" name="Google Shape;2506;p223"/>
          <p:cNvSpPr/>
          <p:nvPr>
            <p:ph idx="2" type="pic"/>
          </p:nvPr>
        </p:nvSpPr>
        <p:spPr>
          <a:xfrm>
            <a:off x="5249400" y="1542000"/>
            <a:ext cx="2610900" cy="2610900"/>
          </a:xfrm>
          <a:prstGeom prst="rect">
            <a:avLst/>
          </a:prstGeom>
          <a:noFill/>
          <a:ln cap="sq" cmpd="sng" w="19050">
            <a:solidFill>
              <a:schemeClr val="dk1"/>
            </a:solidFill>
            <a:prstDash val="solid"/>
            <a:round/>
            <a:headEnd len="sm" w="sm" type="none"/>
            <a:tailEnd len="sm" w="sm" type="none"/>
          </a:ln>
        </p:spPr>
      </p:sp>
      <p:cxnSp>
        <p:nvCxnSpPr>
          <p:cNvPr id="2507" name="Google Shape;2507;p223"/>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2508" name="Google Shape;2508;p223"/>
          <p:cNvSpPr/>
          <p:nvPr/>
        </p:nvSpPr>
        <p:spPr>
          <a:xfrm>
            <a:off x="6632470" y="271005"/>
            <a:ext cx="408469" cy="263277"/>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9" name="Google Shape;2509;p223"/>
          <p:cNvGrpSpPr/>
          <p:nvPr/>
        </p:nvGrpSpPr>
        <p:grpSpPr>
          <a:xfrm>
            <a:off x="8538621" y="623706"/>
            <a:ext cx="418034" cy="630656"/>
            <a:chOff x="8538621" y="623706"/>
            <a:chExt cx="418034" cy="630656"/>
          </a:xfrm>
        </p:grpSpPr>
        <p:grpSp>
          <p:nvGrpSpPr>
            <p:cNvPr id="2510" name="Google Shape;2510;p223"/>
            <p:cNvGrpSpPr/>
            <p:nvPr/>
          </p:nvGrpSpPr>
          <p:grpSpPr>
            <a:xfrm>
              <a:off x="8609803" y="767216"/>
              <a:ext cx="239221" cy="487147"/>
              <a:chOff x="1925725" y="1035100"/>
              <a:chExt cx="174525" cy="355400"/>
            </a:xfrm>
          </p:grpSpPr>
          <p:sp>
            <p:nvSpPr>
              <p:cNvPr id="2511" name="Google Shape;2511;p223"/>
              <p:cNvSpPr/>
              <p:nvPr/>
            </p:nvSpPr>
            <p:spPr>
              <a:xfrm>
                <a:off x="1932400" y="1041150"/>
                <a:ext cx="163375" cy="343300"/>
              </a:xfrm>
              <a:custGeom>
                <a:rect b="b" l="l" r="r" t="t"/>
                <a:pathLst>
                  <a:path extrusionOk="0" h="13732" w="6535">
                    <a:moveTo>
                      <a:pt x="3829" y="1"/>
                    </a:moveTo>
                    <a:cubicBezTo>
                      <a:pt x="3740" y="1"/>
                      <a:pt x="3651" y="52"/>
                      <a:pt x="3612" y="141"/>
                    </a:cubicBezTo>
                    <a:lnTo>
                      <a:pt x="690" y="6700"/>
                    </a:lnTo>
                    <a:cubicBezTo>
                      <a:pt x="614" y="6866"/>
                      <a:pt x="728" y="7044"/>
                      <a:pt x="907" y="7044"/>
                    </a:cubicBezTo>
                    <a:lnTo>
                      <a:pt x="2400" y="7044"/>
                    </a:lnTo>
                    <a:lnTo>
                      <a:pt x="52" y="13412"/>
                    </a:lnTo>
                    <a:cubicBezTo>
                      <a:pt x="1" y="13527"/>
                      <a:pt x="52" y="13655"/>
                      <a:pt x="167" y="13718"/>
                    </a:cubicBezTo>
                    <a:cubicBezTo>
                      <a:pt x="205" y="13731"/>
                      <a:pt x="231" y="13731"/>
                      <a:pt x="269" y="13731"/>
                    </a:cubicBezTo>
                    <a:cubicBezTo>
                      <a:pt x="358" y="13731"/>
                      <a:pt x="435" y="13693"/>
                      <a:pt x="473" y="13616"/>
                    </a:cubicBezTo>
                    <a:lnTo>
                      <a:pt x="5667" y="4773"/>
                    </a:lnTo>
                    <a:cubicBezTo>
                      <a:pt x="5756" y="4620"/>
                      <a:pt x="5641" y="4416"/>
                      <a:pt x="5463" y="4416"/>
                    </a:cubicBezTo>
                    <a:lnTo>
                      <a:pt x="4289" y="4416"/>
                    </a:lnTo>
                    <a:lnTo>
                      <a:pt x="6458" y="358"/>
                    </a:lnTo>
                    <a:cubicBezTo>
                      <a:pt x="6534" y="192"/>
                      <a:pt x="6420" y="1"/>
                      <a:pt x="62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223"/>
              <p:cNvSpPr/>
              <p:nvPr/>
            </p:nvSpPr>
            <p:spPr>
              <a:xfrm>
                <a:off x="1925725" y="1035100"/>
                <a:ext cx="174525" cy="355400"/>
              </a:xfrm>
              <a:custGeom>
                <a:rect b="b" l="l" r="r" t="t"/>
                <a:pathLst>
                  <a:path extrusionOk="0" h="14216" w="6981">
                    <a:moveTo>
                      <a:pt x="6508" y="472"/>
                    </a:moveTo>
                    <a:lnTo>
                      <a:pt x="6508" y="485"/>
                    </a:lnTo>
                    <a:lnTo>
                      <a:pt x="4160" y="4900"/>
                    </a:lnTo>
                    <a:lnTo>
                      <a:pt x="5730" y="4900"/>
                    </a:lnTo>
                    <a:lnTo>
                      <a:pt x="536" y="13743"/>
                    </a:lnTo>
                    <a:lnTo>
                      <a:pt x="2999" y="7044"/>
                    </a:lnTo>
                    <a:lnTo>
                      <a:pt x="1174" y="7044"/>
                    </a:lnTo>
                    <a:lnTo>
                      <a:pt x="4096" y="472"/>
                    </a:lnTo>
                    <a:close/>
                    <a:moveTo>
                      <a:pt x="4096" y="0"/>
                    </a:moveTo>
                    <a:cubicBezTo>
                      <a:pt x="3918" y="0"/>
                      <a:pt x="3739" y="115"/>
                      <a:pt x="3662" y="281"/>
                    </a:cubicBezTo>
                    <a:lnTo>
                      <a:pt x="740" y="6840"/>
                    </a:lnTo>
                    <a:cubicBezTo>
                      <a:pt x="600" y="7159"/>
                      <a:pt x="829" y="7516"/>
                      <a:pt x="1174" y="7516"/>
                    </a:cubicBezTo>
                    <a:lnTo>
                      <a:pt x="2322" y="7516"/>
                    </a:lnTo>
                    <a:lnTo>
                      <a:pt x="89" y="13565"/>
                    </a:lnTo>
                    <a:cubicBezTo>
                      <a:pt x="0" y="13794"/>
                      <a:pt x="102" y="14062"/>
                      <a:pt x="332" y="14164"/>
                    </a:cubicBezTo>
                    <a:cubicBezTo>
                      <a:pt x="396" y="14190"/>
                      <a:pt x="459" y="14216"/>
                      <a:pt x="536" y="14216"/>
                    </a:cubicBezTo>
                    <a:cubicBezTo>
                      <a:pt x="702" y="14216"/>
                      <a:pt x="868" y="14113"/>
                      <a:pt x="944" y="13973"/>
                    </a:cubicBezTo>
                    <a:lnTo>
                      <a:pt x="6125" y="5143"/>
                    </a:lnTo>
                    <a:cubicBezTo>
                      <a:pt x="6317" y="4811"/>
                      <a:pt x="6087" y="4415"/>
                      <a:pt x="5717" y="4415"/>
                    </a:cubicBezTo>
                    <a:lnTo>
                      <a:pt x="4951" y="4415"/>
                    </a:lnTo>
                    <a:lnTo>
                      <a:pt x="6916" y="715"/>
                    </a:lnTo>
                    <a:cubicBezTo>
                      <a:pt x="6955" y="638"/>
                      <a:pt x="6980" y="562"/>
                      <a:pt x="6980" y="472"/>
                    </a:cubicBezTo>
                    <a:cubicBezTo>
                      <a:pt x="6980" y="217"/>
                      <a:pt x="6763" y="0"/>
                      <a:pt x="65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3" name="Google Shape;2513;p223"/>
            <p:cNvGrpSpPr/>
            <p:nvPr/>
          </p:nvGrpSpPr>
          <p:grpSpPr>
            <a:xfrm>
              <a:off x="8538621" y="623706"/>
              <a:ext cx="418034" cy="269443"/>
              <a:chOff x="1087650" y="1031275"/>
              <a:chExt cx="298000" cy="192075"/>
            </a:xfrm>
          </p:grpSpPr>
          <p:sp>
            <p:nvSpPr>
              <p:cNvPr id="2514" name="Google Shape;2514;p223"/>
              <p:cNvSpPr/>
              <p:nvPr/>
            </p:nvSpPr>
            <p:spPr>
              <a:xfrm>
                <a:off x="1094350" y="1037650"/>
                <a:ext cx="284275" cy="179975"/>
              </a:xfrm>
              <a:custGeom>
                <a:rect b="b" l="l" r="r" t="t"/>
                <a:pathLst>
                  <a:path extrusionOk="0" h="7199" w="11371">
                    <a:moveTo>
                      <a:pt x="5615" y="0"/>
                    </a:moveTo>
                    <a:cubicBezTo>
                      <a:pt x="4518" y="0"/>
                      <a:pt x="3574" y="664"/>
                      <a:pt x="2885" y="1902"/>
                    </a:cubicBezTo>
                    <a:cubicBezTo>
                      <a:pt x="2655" y="2297"/>
                      <a:pt x="2476" y="2603"/>
                      <a:pt x="2106" y="2795"/>
                    </a:cubicBezTo>
                    <a:cubicBezTo>
                      <a:pt x="1979" y="2871"/>
                      <a:pt x="1838" y="2935"/>
                      <a:pt x="1698" y="2999"/>
                    </a:cubicBezTo>
                    <a:cubicBezTo>
                      <a:pt x="1404" y="3114"/>
                      <a:pt x="1124" y="3267"/>
                      <a:pt x="868" y="3458"/>
                    </a:cubicBezTo>
                    <a:cubicBezTo>
                      <a:pt x="256" y="3918"/>
                      <a:pt x="1" y="4734"/>
                      <a:pt x="230" y="5475"/>
                    </a:cubicBezTo>
                    <a:cubicBezTo>
                      <a:pt x="447" y="6074"/>
                      <a:pt x="983" y="6495"/>
                      <a:pt x="1621" y="6559"/>
                    </a:cubicBezTo>
                    <a:lnTo>
                      <a:pt x="1749" y="6559"/>
                    </a:lnTo>
                    <a:cubicBezTo>
                      <a:pt x="2017" y="6546"/>
                      <a:pt x="2272" y="6508"/>
                      <a:pt x="2527" y="6432"/>
                    </a:cubicBezTo>
                    <a:cubicBezTo>
                      <a:pt x="2731" y="6381"/>
                      <a:pt x="2948" y="6342"/>
                      <a:pt x="3178" y="6330"/>
                    </a:cubicBezTo>
                    <a:cubicBezTo>
                      <a:pt x="3255" y="6330"/>
                      <a:pt x="3344" y="6342"/>
                      <a:pt x="3421" y="6355"/>
                    </a:cubicBezTo>
                    <a:cubicBezTo>
                      <a:pt x="3625" y="6432"/>
                      <a:pt x="3803" y="6521"/>
                      <a:pt x="3969" y="6649"/>
                    </a:cubicBezTo>
                    <a:cubicBezTo>
                      <a:pt x="4059" y="6712"/>
                      <a:pt x="4148" y="6763"/>
                      <a:pt x="4224" y="6814"/>
                    </a:cubicBezTo>
                    <a:cubicBezTo>
                      <a:pt x="4652" y="7059"/>
                      <a:pt x="5127" y="7198"/>
                      <a:pt x="5615" y="7198"/>
                    </a:cubicBezTo>
                    <a:cubicBezTo>
                      <a:pt x="5636" y="7198"/>
                      <a:pt x="5658" y="7198"/>
                      <a:pt x="5679" y="7197"/>
                    </a:cubicBezTo>
                    <a:cubicBezTo>
                      <a:pt x="5704" y="7198"/>
                      <a:pt x="5729" y="7198"/>
                      <a:pt x="5754" y="7198"/>
                    </a:cubicBezTo>
                    <a:cubicBezTo>
                      <a:pt x="6174" y="7198"/>
                      <a:pt x="6582" y="7097"/>
                      <a:pt x="6955" y="6917"/>
                    </a:cubicBezTo>
                    <a:cubicBezTo>
                      <a:pt x="7032" y="6878"/>
                      <a:pt x="7096" y="6840"/>
                      <a:pt x="7159" y="6802"/>
                    </a:cubicBezTo>
                    <a:cubicBezTo>
                      <a:pt x="7274" y="6738"/>
                      <a:pt x="7389" y="6674"/>
                      <a:pt x="7504" y="6636"/>
                    </a:cubicBezTo>
                    <a:cubicBezTo>
                      <a:pt x="7642" y="6583"/>
                      <a:pt x="7789" y="6556"/>
                      <a:pt x="7938" y="6556"/>
                    </a:cubicBezTo>
                    <a:cubicBezTo>
                      <a:pt x="7968" y="6556"/>
                      <a:pt x="7997" y="6557"/>
                      <a:pt x="8027" y="6559"/>
                    </a:cubicBezTo>
                    <a:cubicBezTo>
                      <a:pt x="8180" y="6559"/>
                      <a:pt x="8346" y="6572"/>
                      <a:pt x="8525" y="6585"/>
                    </a:cubicBezTo>
                    <a:cubicBezTo>
                      <a:pt x="8703" y="6598"/>
                      <a:pt x="8895" y="6623"/>
                      <a:pt x="9074" y="6623"/>
                    </a:cubicBezTo>
                    <a:cubicBezTo>
                      <a:pt x="9176" y="6623"/>
                      <a:pt x="9278" y="6610"/>
                      <a:pt x="9367" y="6598"/>
                    </a:cubicBezTo>
                    <a:cubicBezTo>
                      <a:pt x="10324" y="6495"/>
                      <a:pt x="11090" y="5755"/>
                      <a:pt x="11230" y="4798"/>
                    </a:cubicBezTo>
                    <a:cubicBezTo>
                      <a:pt x="11370" y="3841"/>
                      <a:pt x="10847" y="2910"/>
                      <a:pt x="9967" y="2527"/>
                    </a:cubicBezTo>
                    <a:cubicBezTo>
                      <a:pt x="9737" y="2438"/>
                      <a:pt x="9507" y="2361"/>
                      <a:pt x="9265" y="2323"/>
                    </a:cubicBezTo>
                    <a:cubicBezTo>
                      <a:pt x="8984" y="2272"/>
                      <a:pt x="8703" y="2170"/>
                      <a:pt x="8448" y="2029"/>
                    </a:cubicBezTo>
                    <a:cubicBezTo>
                      <a:pt x="8193" y="1825"/>
                      <a:pt x="7976" y="1583"/>
                      <a:pt x="7810" y="1289"/>
                    </a:cubicBezTo>
                    <a:cubicBezTo>
                      <a:pt x="7644" y="1021"/>
                      <a:pt x="7453" y="779"/>
                      <a:pt x="7223" y="562"/>
                    </a:cubicBezTo>
                    <a:cubicBezTo>
                      <a:pt x="6891" y="281"/>
                      <a:pt x="6483" y="102"/>
                      <a:pt x="6049" y="39"/>
                    </a:cubicBezTo>
                    <a:cubicBezTo>
                      <a:pt x="5909" y="13"/>
                      <a:pt x="5756" y="0"/>
                      <a:pt x="5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223"/>
              <p:cNvSpPr/>
              <p:nvPr/>
            </p:nvSpPr>
            <p:spPr>
              <a:xfrm>
                <a:off x="1087650" y="1031275"/>
                <a:ext cx="298000" cy="192075"/>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_1">
    <p:spTree>
      <p:nvGrpSpPr>
        <p:cNvPr id="2516" name="Shape 2516"/>
        <p:cNvGrpSpPr/>
        <p:nvPr/>
      </p:nvGrpSpPr>
      <p:grpSpPr>
        <a:xfrm>
          <a:off x="0" y="0"/>
          <a:ext cx="0" cy="0"/>
          <a:chOff x="0" y="0"/>
          <a:chExt cx="0" cy="0"/>
        </a:xfrm>
      </p:grpSpPr>
      <p:pic>
        <p:nvPicPr>
          <p:cNvPr id="2517" name="Google Shape;2517;p224"/>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518" name="Google Shape;2518;p224"/>
          <p:cNvSpPr txBox="1"/>
          <p:nvPr>
            <p:ph idx="1" type="subTitle"/>
          </p:nvPr>
        </p:nvSpPr>
        <p:spPr>
          <a:xfrm>
            <a:off x="1181425" y="3149925"/>
            <a:ext cx="2907600" cy="46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sz="2200">
                <a:solidFill>
                  <a:schemeClr val="dk2"/>
                </a:solidFill>
                <a:latin typeface="Domine"/>
                <a:ea typeface="Domine"/>
                <a:cs typeface="Domine"/>
                <a:sym typeface="Domi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519" name="Google Shape;2519;p224"/>
          <p:cNvSpPr txBox="1"/>
          <p:nvPr>
            <p:ph idx="2" type="subTitle"/>
          </p:nvPr>
        </p:nvSpPr>
        <p:spPr>
          <a:xfrm>
            <a:off x="4836300" y="3149925"/>
            <a:ext cx="2907600" cy="46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sz="2200">
                <a:solidFill>
                  <a:schemeClr val="dk2"/>
                </a:solidFill>
                <a:latin typeface="Domine"/>
                <a:ea typeface="Domine"/>
                <a:cs typeface="Domine"/>
                <a:sym typeface="Domi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520" name="Google Shape;2520;p224"/>
          <p:cNvSpPr txBox="1"/>
          <p:nvPr>
            <p:ph idx="3" type="subTitle"/>
          </p:nvPr>
        </p:nvSpPr>
        <p:spPr>
          <a:xfrm>
            <a:off x="1181425" y="3594525"/>
            <a:ext cx="2907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21" name="Google Shape;2521;p224"/>
          <p:cNvSpPr txBox="1"/>
          <p:nvPr>
            <p:ph idx="4" type="subTitle"/>
          </p:nvPr>
        </p:nvSpPr>
        <p:spPr>
          <a:xfrm>
            <a:off x="4836300" y="3594525"/>
            <a:ext cx="2907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22" name="Google Shape;2522;p2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cxnSp>
        <p:nvCxnSpPr>
          <p:cNvPr id="2523" name="Google Shape;2523;p224"/>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grpSp>
        <p:nvGrpSpPr>
          <p:cNvPr id="2524" name="Google Shape;2524;p224"/>
          <p:cNvGrpSpPr/>
          <p:nvPr/>
        </p:nvGrpSpPr>
        <p:grpSpPr>
          <a:xfrm>
            <a:off x="8219767" y="3409470"/>
            <a:ext cx="408469" cy="263277"/>
            <a:chOff x="1087650" y="1031275"/>
            <a:chExt cx="298000" cy="192075"/>
          </a:xfrm>
        </p:grpSpPr>
        <p:sp>
          <p:nvSpPr>
            <p:cNvPr id="2525" name="Google Shape;2525;p224"/>
            <p:cNvSpPr/>
            <p:nvPr/>
          </p:nvSpPr>
          <p:spPr>
            <a:xfrm>
              <a:off x="1094350" y="1037650"/>
              <a:ext cx="284275" cy="179975"/>
            </a:xfrm>
            <a:custGeom>
              <a:rect b="b" l="l" r="r" t="t"/>
              <a:pathLst>
                <a:path extrusionOk="0" h="7199" w="11371">
                  <a:moveTo>
                    <a:pt x="5615" y="0"/>
                  </a:moveTo>
                  <a:cubicBezTo>
                    <a:pt x="4518" y="0"/>
                    <a:pt x="3574" y="664"/>
                    <a:pt x="2885" y="1902"/>
                  </a:cubicBezTo>
                  <a:cubicBezTo>
                    <a:pt x="2655" y="2297"/>
                    <a:pt x="2476" y="2603"/>
                    <a:pt x="2106" y="2795"/>
                  </a:cubicBezTo>
                  <a:cubicBezTo>
                    <a:pt x="1979" y="2871"/>
                    <a:pt x="1838" y="2935"/>
                    <a:pt x="1698" y="2999"/>
                  </a:cubicBezTo>
                  <a:cubicBezTo>
                    <a:pt x="1404" y="3114"/>
                    <a:pt x="1124" y="3267"/>
                    <a:pt x="868" y="3458"/>
                  </a:cubicBezTo>
                  <a:cubicBezTo>
                    <a:pt x="256" y="3918"/>
                    <a:pt x="1" y="4734"/>
                    <a:pt x="230" y="5475"/>
                  </a:cubicBezTo>
                  <a:cubicBezTo>
                    <a:pt x="447" y="6074"/>
                    <a:pt x="983" y="6495"/>
                    <a:pt x="1621" y="6559"/>
                  </a:cubicBezTo>
                  <a:lnTo>
                    <a:pt x="1749" y="6559"/>
                  </a:lnTo>
                  <a:cubicBezTo>
                    <a:pt x="2017" y="6546"/>
                    <a:pt x="2272" y="6508"/>
                    <a:pt x="2527" y="6432"/>
                  </a:cubicBezTo>
                  <a:cubicBezTo>
                    <a:pt x="2731" y="6381"/>
                    <a:pt x="2948" y="6342"/>
                    <a:pt x="3178" y="6330"/>
                  </a:cubicBezTo>
                  <a:cubicBezTo>
                    <a:pt x="3255" y="6330"/>
                    <a:pt x="3344" y="6342"/>
                    <a:pt x="3421" y="6355"/>
                  </a:cubicBezTo>
                  <a:cubicBezTo>
                    <a:pt x="3625" y="6432"/>
                    <a:pt x="3803" y="6521"/>
                    <a:pt x="3969" y="6649"/>
                  </a:cubicBezTo>
                  <a:cubicBezTo>
                    <a:pt x="4059" y="6712"/>
                    <a:pt x="4148" y="6763"/>
                    <a:pt x="4224" y="6814"/>
                  </a:cubicBezTo>
                  <a:cubicBezTo>
                    <a:pt x="4652" y="7059"/>
                    <a:pt x="5127" y="7198"/>
                    <a:pt x="5615" y="7198"/>
                  </a:cubicBezTo>
                  <a:cubicBezTo>
                    <a:pt x="5636" y="7198"/>
                    <a:pt x="5658" y="7198"/>
                    <a:pt x="5679" y="7197"/>
                  </a:cubicBezTo>
                  <a:cubicBezTo>
                    <a:pt x="5704" y="7198"/>
                    <a:pt x="5729" y="7198"/>
                    <a:pt x="5754" y="7198"/>
                  </a:cubicBezTo>
                  <a:cubicBezTo>
                    <a:pt x="6174" y="7198"/>
                    <a:pt x="6582" y="7097"/>
                    <a:pt x="6955" y="6917"/>
                  </a:cubicBezTo>
                  <a:cubicBezTo>
                    <a:pt x="7032" y="6878"/>
                    <a:pt x="7096" y="6840"/>
                    <a:pt x="7159" y="6802"/>
                  </a:cubicBezTo>
                  <a:cubicBezTo>
                    <a:pt x="7274" y="6738"/>
                    <a:pt x="7389" y="6674"/>
                    <a:pt x="7504" y="6636"/>
                  </a:cubicBezTo>
                  <a:cubicBezTo>
                    <a:pt x="7642" y="6583"/>
                    <a:pt x="7789" y="6556"/>
                    <a:pt x="7938" y="6556"/>
                  </a:cubicBezTo>
                  <a:cubicBezTo>
                    <a:pt x="7968" y="6556"/>
                    <a:pt x="7997" y="6557"/>
                    <a:pt x="8027" y="6559"/>
                  </a:cubicBezTo>
                  <a:cubicBezTo>
                    <a:pt x="8180" y="6559"/>
                    <a:pt x="8346" y="6572"/>
                    <a:pt x="8525" y="6585"/>
                  </a:cubicBezTo>
                  <a:cubicBezTo>
                    <a:pt x="8703" y="6598"/>
                    <a:pt x="8895" y="6623"/>
                    <a:pt x="9074" y="6623"/>
                  </a:cubicBezTo>
                  <a:cubicBezTo>
                    <a:pt x="9176" y="6623"/>
                    <a:pt x="9278" y="6610"/>
                    <a:pt x="9367" y="6598"/>
                  </a:cubicBezTo>
                  <a:cubicBezTo>
                    <a:pt x="10324" y="6495"/>
                    <a:pt x="11090" y="5755"/>
                    <a:pt x="11230" y="4798"/>
                  </a:cubicBezTo>
                  <a:cubicBezTo>
                    <a:pt x="11370" y="3841"/>
                    <a:pt x="10847" y="2910"/>
                    <a:pt x="9967" y="2527"/>
                  </a:cubicBezTo>
                  <a:cubicBezTo>
                    <a:pt x="9737" y="2438"/>
                    <a:pt x="9507" y="2361"/>
                    <a:pt x="9265" y="2323"/>
                  </a:cubicBezTo>
                  <a:cubicBezTo>
                    <a:pt x="8984" y="2272"/>
                    <a:pt x="8703" y="2170"/>
                    <a:pt x="8448" y="2029"/>
                  </a:cubicBezTo>
                  <a:cubicBezTo>
                    <a:pt x="8193" y="1825"/>
                    <a:pt x="7976" y="1583"/>
                    <a:pt x="7810" y="1289"/>
                  </a:cubicBezTo>
                  <a:cubicBezTo>
                    <a:pt x="7644" y="1021"/>
                    <a:pt x="7453" y="779"/>
                    <a:pt x="7223" y="562"/>
                  </a:cubicBezTo>
                  <a:cubicBezTo>
                    <a:pt x="6891" y="281"/>
                    <a:pt x="6483" y="102"/>
                    <a:pt x="6049" y="39"/>
                  </a:cubicBezTo>
                  <a:cubicBezTo>
                    <a:pt x="5909" y="13"/>
                    <a:pt x="5756" y="0"/>
                    <a:pt x="5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224"/>
            <p:cNvSpPr/>
            <p:nvPr/>
          </p:nvSpPr>
          <p:spPr>
            <a:xfrm>
              <a:off x="1087650" y="1031275"/>
              <a:ext cx="298000" cy="192075"/>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7" name="Google Shape;2527;p224"/>
          <p:cNvSpPr/>
          <p:nvPr/>
        </p:nvSpPr>
        <p:spPr>
          <a:xfrm>
            <a:off x="8271945" y="2053017"/>
            <a:ext cx="408469" cy="263277"/>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224"/>
          <p:cNvSpPr/>
          <p:nvPr/>
        </p:nvSpPr>
        <p:spPr>
          <a:xfrm>
            <a:off x="356955" y="2729753"/>
            <a:ext cx="529124" cy="35552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_1">
    <p:spTree>
      <p:nvGrpSpPr>
        <p:cNvPr id="2529" name="Shape 2529"/>
        <p:cNvGrpSpPr/>
        <p:nvPr/>
      </p:nvGrpSpPr>
      <p:grpSpPr>
        <a:xfrm>
          <a:off x="0" y="0"/>
          <a:ext cx="0" cy="0"/>
          <a:chOff x="0" y="0"/>
          <a:chExt cx="0" cy="0"/>
        </a:xfrm>
      </p:grpSpPr>
      <p:pic>
        <p:nvPicPr>
          <p:cNvPr id="2530" name="Google Shape;2530;p225"/>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531" name="Google Shape;2531;p225"/>
          <p:cNvSpPr txBox="1"/>
          <p:nvPr>
            <p:ph idx="1" type="subTitle"/>
          </p:nvPr>
        </p:nvSpPr>
        <p:spPr>
          <a:xfrm>
            <a:off x="1307175" y="2485300"/>
            <a:ext cx="2543400" cy="46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sz="2200">
                <a:solidFill>
                  <a:schemeClr val="dk2"/>
                </a:solidFill>
                <a:latin typeface="Domine"/>
                <a:ea typeface="Domine"/>
                <a:cs typeface="Domine"/>
                <a:sym typeface="Domi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532" name="Google Shape;2532;p225"/>
          <p:cNvSpPr txBox="1"/>
          <p:nvPr>
            <p:ph idx="2" type="subTitle"/>
          </p:nvPr>
        </p:nvSpPr>
        <p:spPr>
          <a:xfrm>
            <a:off x="5113546" y="2485300"/>
            <a:ext cx="2543400" cy="46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sz="2200">
                <a:solidFill>
                  <a:schemeClr val="dk2"/>
                </a:solidFill>
                <a:latin typeface="Domine"/>
                <a:ea typeface="Domine"/>
                <a:cs typeface="Domine"/>
                <a:sym typeface="Domi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533" name="Google Shape;2533;p2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534" name="Google Shape;2534;p225"/>
          <p:cNvSpPr txBox="1"/>
          <p:nvPr>
            <p:ph idx="3" type="body"/>
          </p:nvPr>
        </p:nvSpPr>
        <p:spPr>
          <a:xfrm>
            <a:off x="1307175" y="2951500"/>
            <a:ext cx="2543400" cy="1387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535" name="Google Shape;2535;p225"/>
          <p:cNvSpPr txBox="1"/>
          <p:nvPr>
            <p:ph idx="4" type="body"/>
          </p:nvPr>
        </p:nvSpPr>
        <p:spPr>
          <a:xfrm>
            <a:off x="5113546" y="2951500"/>
            <a:ext cx="2543400" cy="1387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cxnSp>
        <p:nvCxnSpPr>
          <p:cNvPr id="2536" name="Google Shape;2536;p225"/>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2537" name="Google Shape;2537;p225"/>
          <p:cNvSpPr/>
          <p:nvPr/>
        </p:nvSpPr>
        <p:spPr>
          <a:xfrm>
            <a:off x="7439101" y="299354"/>
            <a:ext cx="389963" cy="251349"/>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8" name="Google Shape;2538;p225"/>
          <p:cNvGrpSpPr/>
          <p:nvPr/>
        </p:nvGrpSpPr>
        <p:grpSpPr>
          <a:xfrm>
            <a:off x="1028310" y="259197"/>
            <a:ext cx="493610" cy="331663"/>
            <a:chOff x="2493575" y="1248525"/>
            <a:chExt cx="386025" cy="259375"/>
          </a:xfrm>
        </p:grpSpPr>
        <p:sp>
          <p:nvSpPr>
            <p:cNvPr id="2539" name="Google Shape;2539;p225"/>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225"/>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1" name="Google Shape;2541;p225"/>
          <p:cNvGrpSpPr/>
          <p:nvPr/>
        </p:nvGrpSpPr>
        <p:grpSpPr>
          <a:xfrm>
            <a:off x="8123926" y="874699"/>
            <a:ext cx="493610" cy="331663"/>
            <a:chOff x="2493575" y="1248525"/>
            <a:chExt cx="386025" cy="259375"/>
          </a:xfrm>
        </p:grpSpPr>
        <p:sp>
          <p:nvSpPr>
            <p:cNvPr id="2542" name="Google Shape;2542;p225"/>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225"/>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4" name="Google Shape;2544;p225"/>
          <p:cNvSpPr/>
          <p:nvPr/>
        </p:nvSpPr>
        <p:spPr>
          <a:xfrm>
            <a:off x="338950" y="1089167"/>
            <a:ext cx="381053" cy="24560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BODY_1_1_1">
    <p:spTree>
      <p:nvGrpSpPr>
        <p:cNvPr id="2545" name="Shape 2545"/>
        <p:cNvGrpSpPr/>
        <p:nvPr/>
      </p:nvGrpSpPr>
      <p:grpSpPr>
        <a:xfrm>
          <a:off x="0" y="0"/>
          <a:ext cx="0" cy="0"/>
          <a:chOff x="0" y="0"/>
          <a:chExt cx="0" cy="0"/>
        </a:xfrm>
      </p:grpSpPr>
      <p:pic>
        <p:nvPicPr>
          <p:cNvPr id="2546" name="Google Shape;2546;p226"/>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547" name="Google Shape;2547;p2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548" name="Google Shape;2548;p226"/>
          <p:cNvSpPr txBox="1"/>
          <p:nvPr>
            <p:ph idx="1" type="body"/>
          </p:nvPr>
        </p:nvSpPr>
        <p:spPr>
          <a:xfrm>
            <a:off x="720000" y="1221575"/>
            <a:ext cx="3780000" cy="3292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1600"/>
              </a:spcBef>
              <a:spcAft>
                <a:spcPts val="0"/>
              </a:spcAft>
              <a:buSzPts val="1400"/>
              <a:buChar char="■"/>
              <a:defRPr/>
            </a:lvl3pPr>
            <a:lvl4pPr indent="-317500" lvl="3" marL="1828800" rtl="0">
              <a:lnSpc>
                <a:spcPct val="100000"/>
              </a:lnSpc>
              <a:spcBef>
                <a:spcPts val="1600"/>
              </a:spcBef>
              <a:spcAft>
                <a:spcPts val="0"/>
              </a:spcAft>
              <a:buSzPts val="1400"/>
              <a:buChar char="●"/>
              <a:defRPr/>
            </a:lvl4pPr>
            <a:lvl5pPr indent="-317500" lvl="4" marL="2286000" rtl="0">
              <a:lnSpc>
                <a:spcPct val="100000"/>
              </a:lnSpc>
              <a:spcBef>
                <a:spcPts val="1600"/>
              </a:spcBef>
              <a:spcAft>
                <a:spcPts val="0"/>
              </a:spcAft>
              <a:buSzPts val="1400"/>
              <a:buChar char="○"/>
              <a:defRPr/>
            </a:lvl5pPr>
            <a:lvl6pPr indent="-317500" lvl="5" marL="2743200" rtl="0">
              <a:lnSpc>
                <a:spcPct val="100000"/>
              </a:lnSpc>
              <a:spcBef>
                <a:spcPts val="1600"/>
              </a:spcBef>
              <a:spcAft>
                <a:spcPts val="0"/>
              </a:spcAft>
              <a:buSzPts val="1400"/>
              <a:buChar char="■"/>
              <a:defRPr/>
            </a:lvl6pPr>
            <a:lvl7pPr indent="-317500" lvl="6" marL="3200400" rtl="0">
              <a:lnSpc>
                <a:spcPct val="100000"/>
              </a:lnSpc>
              <a:spcBef>
                <a:spcPts val="1600"/>
              </a:spcBef>
              <a:spcAft>
                <a:spcPts val="0"/>
              </a:spcAft>
              <a:buSzPts val="1400"/>
              <a:buChar char="●"/>
              <a:defRPr/>
            </a:lvl7pPr>
            <a:lvl8pPr indent="-317500" lvl="7" marL="3657600" rtl="0">
              <a:lnSpc>
                <a:spcPct val="100000"/>
              </a:lnSpc>
              <a:spcBef>
                <a:spcPts val="1600"/>
              </a:spcBef>
              <a:spcAft>
                <a:spcPts val="0"/>
              </a:spcAft>
              <a:buSzPts val="1400"/>
              <a:buChar char="○"/>
              <a:defRPr/>
            </a:lvl8pPr>
            <a:lvl9pPr indent="-317500" lvl="8" marL="4114800" rtl="0">
              <a:lnSpc>
                <a:spcPct val="100000"/>
              </a:lnSpc>
              <a:spcBef>
                <a:spcPts val="1600"/>
              </a:spcBef>
              <a:spcAft>
                <a:spcPts val="1600"/>
              </a:spcAft>
              <a:buSzPts val="1400"/>
              <a:buChar char="■"/>
              <a:defRPr/>
            </a:lvl9pPr>
          </a:lstStyle>
          <a:p/>
        </p:txBody>
      </p:sp>
      <p:cxnSp>
        <p:nvCxnSpPr>
          <p:cNvPr id="2549" name="Google Shape;2549;p226"/>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2550" name="Google Shape;2550;p226"/>
          <p:cNvSpPr/>
          <p:nvPr/>
        </p:nvSpPr>
        <p:spPr>
          <a:xfrm>
            <a:off x="7439101" y="299354"/>
            <a:ext cx="389963" cy="251349"/>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1" name="Google Shape;2551;p226"/>
          <p:cNvGrpSpPr/>
          <p:nvPr/>
        </p:nvGrpSpPr>
        <p:grpSpPr>
          <a:xfrm>
            <a:off x="1028310" y="259197"/>
            <a:ext cx="493610" cy="331663"/>
            <a:chOff x="2493575" y="1248525"/>
            <a:chExt cx="386025" cy="259375"/>
          </a:xfrm>
        </p:grpSpPr>
        <p:sp>
          <p:nvSpPr>
            <p:cNvPr id="2552" name="Google Shape;2552;p226"/>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226"/>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4" name="Google Shape;2554;p226"/>
          <p:cNvGrpSpPr/>
          <p:nvPr/>
        </p:nvGrpSpPr>
        <p:grpSpPr>
          <a:xfrm>
            <a:off x="8123926" y="874699"/>
            <a:ext cx="493610" cy="331663"/>
            <a:chOff x="2493575" y="1248525"/>
            <a:chExt cx="386025" cy="259375"/>
          </a:xfrm>
        </p:grpSpPr>
        <p:sp>
          <p:nvSpPr>
            <p:cNvPr id="2555" name="Google Shape;2555;p226"/>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226"/>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7" name="Google Shape;2557;p226"/>
          <p:cNvSpPr/>
          <p:nvPr/>
        </p:nvSpPr>
        <p:spPr>
          <a:xfrm>
            <a:off x="338950" y="1089167"/>
            <a:ext cx="381053" cy="24560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226"/>
          <p:cNvSpPr txBox="1"/>
          <p:nvPr>
            <p:ph idx="2" type="body"/>
          </p:nvPr>
        </p:nvSpPr>
        <p:spPr>
          <a:xfrm>
            <a:off x="4644000" y="1221575"/>
            <a:ext cx="3780000" cy="3292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1600"/>
              </a:spcBef>
              <a:spcAft>
                <a:spcPts val="0"/>
              </a:spcAft>
              <a:buSzPts val="1400"/>
              <a:buChar char="■"/>
              <a:defRPr/>
            </a:lvl3pPr>
            <a:lvl4pPr indent="-317500" lvl="3" marL="1828800" rtl="0">
              <a:lnSpc>
                <a:spcPct val="100000"/>
              </a:lnSpc>
              <a:spcBef>
                <a:spcPts val="1600"/>
              </a:spcBef>
              <a:spcAft>
                <a:spcPts val="0"/>
              </a:spcAft>
              <a:buSzPts val="1400"/>
              <a:buChar char="●"/>
              <a:defRPr/>
            </a:lvl4pPr>
            <a:lvl5pPr indent="-317500" lvl="4" marL="2286000" rtl="0">
              <a:lnSpc>
                <a:spcPct val="100000"/>
              </a:lnSpc>
              <a:spcBef>
                <a:spcPts val="1600"/>
              </a:spcBef>
              <a:spcAft>
                <a:spcPts val="0"/>
              </a:spcAft>
              <a:buSzPts val="1400"/>
              <a:buChar char="○"/>
              <a:defRPr/>
            </a:lvl5pPr>
            <a:lvl6pPr indent="-317500" lvl="5" marL="2743200" rtl="0">
              <a:lnSpc>
                <a:spcPct val="100000"/>
              </a:lnSpc>
              <a:spcBef>
                <a:spcPts val="1600"/>
              </a:spcBef>
              <a:spcAft>
                <a:spcPts val="0"/>
              </a:spcAft>
              <a:buSzPts val="1400"/>
              <a:buChar char="■"/>
              <a:defRPr/>
            </a:lvl6pPr>
            <a:lvl7pPr indent="-317500" lvl="6" marL="3200400" rtl="0">
              <a:lnSpc>
                <a:spcPct val="100000"/>
              </a:lnSpc>
              <a:spcBef>
                <a:spcPts val="1600"/>
              </a:spcBef>
              <a:spcAft>
                <a:spcPts val="0"/>
              </a:spcAft>
              <a:buSzPts val="1400"/>
              <a:buChar char="●"/>
              <a:defRPr/>
            </a:lvl7pPr>
            <a:lvl8pPr indent="-317500" lvl="7" marL="3657600" rtl="0">
              <a:lnSpc>
                <a:spcPct val="100000"/>
              </a:lnSpc>
              <a:spcBef>
                <a:spcPts val="1600"/>
              </a:spcBef>
              <a:spcAft>
                <a:spcPts val="0"/>
              </a:spcAft>
              <a:buSzPts val="1400"/>
              <a:buChar char="○"/>
              <a:defRPr/>
            </a:lvl8pPr>
            <a:lvl9pPr indent="-317500" lvl="8" marL="4114800" rtl="0">
              <a:lnSpc>
                <a:spcPct val="100000"/>
              </a:lnSpc>
              <a:spcBef>
                <a:spcPts val="1600"/>
              </a:spcBef>
              <a:spcAft>
                <a:spcPts val="1600"/>
              </a:spcAft>
              <a:buSzPts val="1400"/>
              <a:buChar char="■"/>
              <a:defRPr/>
            </a:lvl9pPr>
          </a:lstStyle>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559" name="Shape 2559"/>
        <p:cNvGrpSpPr/>
        <p:nvPr/>
      </p:nvGrpSpPr>
      <p:grpSpPr>
        <a:xfrm>
          <a:off x="0" y="0"/>
          <a:ext cx="0" cy="0"/>
          <a:chOff x="0" y="0"/>
          <a:chExt cx="0" cy="0"/>
        </a:xfrm>
      </p:grpSpPr>
      <p:pic>
        <p:nvPicPr>
          <p:cNvPr id="2560" name="Google Shape;2560;p227"/>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561" name="Google Shape;2561;p227"/>
          <p:cNvSpPr txBox="1"/>
          <p:nvPr>
            <p:ph type="title"/>
          </p:nvPr>
        </p:nvSpPr>
        <p:spPr>
          <a:xfrm>
            <a:off x="720000" y="44661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562" name="Google Shape;2562;p227"/>
          <p:cNvSpPr txBox="1"/>
          <p:nvPr>
            <p:ph idx="1" type="subTitle"/>
          </p:nvPr>
        </p:nvSpPr>
        <p:spPr>
          <a:xfrm>
            <a:off x="738425" y="3183747"/>
            <a:ext cx="2415900" cy="86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63" name="Google Shape;2563;p227"/>
          <p:cNvSpPr txBox="1"/>
          <p:nvPr>
            <p:ph idx="2" type="subTitle"/>
          </p:nvPr>
        </p:nvSpPr>
        <p:spPr>
          <a:xfrm>
            <a:off x="3364015" y="3183747"/>
            <a:ext cx="2415900" cy="86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64" name="Google Shape;2564;p227"/>
          <p:cNvSpPr txBox="1"/>
          <p:nvPr>
            <p:ph idx="3" type="subTitle"/>
          </p:nvPr>
        </p:nvSpPr>
        <p:spPr>
          <a:xfrm>
            <a:off x="5989605" y="3183747"/>
            <a:ext cx="2415900" cy="86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65" name="Google Shape;2565;p227"/>
          <p:cNvSpPr txBox="1"/>
          <p:nvPr>
            <p:ph idx="4" type="subTitle"/>
          </p:nvPr>
        </p:nvSpPr>
        <p:spPr>
          <a:xfrm>
            <a:off x="738425" y="2686750"/>
            <a:ext cx="2415900" cy="527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566" name="Google Shape;2566;p227"/>
          <p:cNvSpPr txBox="1"/>
          <p:nvPr>
            <p:ph idx="5" type="subTitle"/>
          </p:nvPr>
        </p:nvSpPr>
        <p:spPr>
          <a:xfrm>
            <a:off x="3364015" y="2686750"/>
            <a:ext cx="2415900" cy="527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567" name="Google Shape;2567;p227"/>
          <p:cNvSpPr txBox="1"/>
          <p:nvPr>
            <p:ph idx="6" type="subTitle"/>
          </p:nvPr>
        </p:nvSpPr>
        <p:spPr>
          <a:xfrm>
            <a:off x="5989605" y="2686750"/>
            <a:ext cx="2415900" cy="527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cxnSp>
        <p:nvCxnSpPr>
          <p:cNvPr id="2568" name="Google Shape;2568;p227"/>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2569" name="Google Shape;2569;p227"/>
          <p:cNvSpPr/>
          <p:nvPr/>
        </p:nvSpPr>
        <p:spPr>
          <a:xfrm flipH="1">
            <a:off x="8329292" y="1945789"/>
            <a:ext cx="365020" cy="235273"/>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227"/>
          <p:cNvSpPr/>
          <p:nvPr/>
        </p:nvSpPr>
        <p:spPr>
          <a:xfrm flipH="1">
            <a:off x="5779922" y="446589"/>
            <a:ext cx="373543" cy="24076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54" name="Shape 154"/>
        <p:cNvGrpSpPr/>
        <p:nvPr/>
      </p:nvGrpSpPr>
      <p:grpSpPr>
        <a:xfrm>
          <a:off x="0" y="0"/>
          <a:ext cx="0" cy="0"/>
          <a:chOff x="0" y="0"/>
          <a:chExt cx="0" cy="0"/>
        </a:xfrm>
      </p:grpSpPr>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6_2">
    <p:spTree>
      <p:nvGrpSpPr>
        <p:cNvPr id="2571" name="Shape 2571"/>
        <p:cNvGrpSpPr/>
        <p:nvPr/>
      </p:nvGrpSpPr>
      <p:grpSpPr>
        <a:xfrm>
          <a:off x="0" y="0"/>
          <a:ext cx="0" cy="0"/>
          <a:chOff x="0" y="0"/>
          <a:chExt cx="0" cy="0"/>
        </a:xfrm>
      </p:grpSpPr>
      <p:pic>
        <p:nvPicPr>
          <p:cNvPr id="2572" name="Google Shape;2572;p228"/>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573" name="Google Shape;2573;p228"/>
          <p:cNvSpPr txBox="1"/>
          <p:nvPr>
            <p:ph type="title"/>
          </p:nvPr>
        </p:nvSpPr>
        <p:spPr>
          <a:xfrm>
            <a:off x="720000" y="44661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lgn="ctr">
              <a:spcBef>
                <a:spcPts val="0"/>
              </a:spcBef>
              <a:spcAft>
                <a:spcPts val="0"/>
              </a:spcAft>
              <a:buSzPts val="3400"/>
              <a:buNone/>
              <a:defRPr/>
            </a:lvl2pPr>
            <a:lvl3pPr lvl="2" rtl="0" algn="ctr">
              <a:spcBef>
                <a:spcPts val="0"/>
              </a:spcBef>
              <a:spcAft>
                <a:spcPts val="0"/>
              </a:spcAft>
              <a:buSzPts val="3400"/>
              <a:buNone/>
              <a:defRPr/>
            </a:lvl3pPr>
            <a:lvl4pPr lvl="3" rtl="0" algn="ctr">
              <a:spcBef>
                <a:spcPts val="0"/>
              </a:spcBef>
              <a:spcAft>
                <a:spcPts val="0"/>
              </a:spcAft>
              <a:buSzPts val="3400"/>
              <a:buNone/>
              <a:defRPr/>
            </a:lvl4pPr>
            <a:lvl5pPr lvl="4" rtl="0" algn="ctr">
              <a:spcBef>
                <a:spcPts val="0"/>
              </a:spcBef>
              <a:spcAft>
                <a:spcPts val="0"/>
              </a:spcAft>
              <a:buSzPts val="3400"/>
              <a:buNone/>
              <a:defRPr/>
            </a:lvl5pPr>
            <a:lvl6pPr lvl="5" rtl="0" algn="ctr">
              <a:spcBef>
                <a:spcPts val="0"/>
              </a:spcBef>
              <a:spcAft>
                <a:spcPts val="0"/>
              </a:spcAft>
              <a:buSzPts val="3400"/>
              <a:buNone/>
              <a:defRPr/>
            </a:lvl6pPr>
            <a:lvl7pPr lvl="6" rtl="0" algn="ctr">
              <a:spcBef>
                <a:spcPts val="0"/>
              </a:spcBef>
              <a:spcAft>
                <a:spcPts val="0"/>
              </a:spcAft>
              <a:buSzPts val="3400"/>
              <a:buNone/>
              <a:defRPr/>
            </a:lvl7pPr>
            <a:lvl8pPr lvl="7" rtl="0" algn="ctr">
              <a:spcBef>
                <a:spcPts val="0"/>
              </a:spcBef>
              <a:spcAft>
                <a:spcPts val="0"/>
              </a:spcAft>
              <a:buSzPts val="3400"/>
              <a:buNone/>
              <a:defRPr/>
            </a:lvl8pPr>
            <a:lvl9pPr lvl="8" rtl="0" algn="ctr">
              <a:spcBef>
                <a:spcPts val="0"/>
              </a:spcBef>
              <a:spcAft>
                <a:spcPts val="0"/>
              </a:spcAft>
              <a:buSzPts val="3400"/>
              <a:buNone/>
              <a:defRPr/>
            </a:lvl9pPr>
          </a:lstStyle>
          <a:p/>
        </p:txBody>
      </p:sp>
      <p:sp>
        <p:nvSpPr>
          <p:cNvPr id="2574" name="Google Shape;2574;p228"/>
          <p:cNvSpPr txBox="1"/>
          <p:nvPr>
            <p:ph idx="1" type="subTitle"/>
          </p:nvPr>
        </p:nvSpPr>
        <p:spPr>
          <a:xfrm>
            <a:off x="738425" y="2534350"/>
            <a:ext cx="2415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575" name="Google Shape;2575;p228"/>
          <p:cNvSpPr txBox="1"/>
          <p:nvPr>
            <p:ph idx="2" type="subTitle"/>
          </p:nvPr>
        </p:nvSpPr>
        <p:spPr>
          <a:xfrm>
            <a:off x="3364015" y="2534350"/>
            <a:ext cx="2415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576" name="Google Shape;2576;p228"/>
          <p:cNvSpPr txBox="1"/>
          <p:nvPr>
            <p:ph idx="3" type="subTitle"/>
          </p:nvPr>
        </p:nvSpPr>
        <p:spPr>
          <a:xfrm>
            <a:off x="5989605" y="2534350"/>
            <a:ext cx="2415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cxnSp>
        <p:nvCxnSpPr>
          <p:cNvPr id="2577" name="Google Shape;2577;p228"/>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2578" name="Google Shape;2578;p228"/>
          <p:cNvSpPr txBox="1"/>
          <p:nvPr>
            <p:ph idx="4" type="subTitle"/>
          </p:nvPr>
        </p:nvSpPr>
        <p:spPr>
          <a:xfrm>
            <a:off x="738425" y="1169222"/>
            <a:ext cx="2415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579" name="Google Shape;2579;p228"/>
          <p:cNvSpPr txBox="1"/>
          <p:nvPr>
            <p:ph idx="5" type="subTitle"/>
          </p:nvPr>
        </p:nvSpPr>
        <p:spPr>
          <a:xfrm>
            <a:off x="3364015" y="1169222"/>
            <a:ext cx="2415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580" name="Google Shape;2580;p228"/>
          <p:cNvSpPr txBox="1"/>
          <p:nvPr>
            <p:ph idx="6" type="subTitle"/>
          </p:nvPr>
        </p:nvSpPr>
        <p:spPr>
          <a:xfrm>
            <a:off x="5989605" y="1169222"/>
            <a:ext cx="2415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581" name="Google Shape;2581;p228"/>
          <p:cNvSpPr txBox="1"/>
          <p:nvPr>
            <p:ph idx="7" type="body"/>
          </p:nvPr>
        </p:nvSpPr>
        <p:spPr>
          <a:xfrm>
            <a:off x="738425" y="2989325"/>
            <a:ext cx="2415900" cy="1371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582" name="Google Shape;2582;p228"/>
          <p:cNvSpPr txBox="1"/>
          <p:nvPr>
            <p:ph idx="8" type="body"/>
          </p:nvPr>
        </p:nvSpPr>
        <p:spPr>
          <a:xfrm>
            <a:off x="3364050" y="2989325"/>
            <a:ext cx="2415900" cy="1371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583" name="Google Shape;2583;p228"/>
          <p:cNvSpPr txBox="1"/>
          <p:nvPr>
            <p:ph idx="9" type="body"/>
          </p:nvPr>
        </p:nvSpPr>
        <p:spPr>
          <a:xfrm>
            <a:off x="5989675" y="2989325"/>
            <a:ext cx="2415900" cy="1371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2584" name="Shape 2584"/>
        <p:cNvGrpSpPr/>
        <p:nvPr/>
      </p:nvGrpSpPr>
      <p:grpSpPr>
        <a:xfrm>
          <a:off x="0" y="0"/>
          <a:ext cx="0" cy="0"/>
          <a:chOff x="0" y="0"/>
          <a:chExt cx="0" cy="0"/>
        </a:xfrm>
      </p:grpSpPr>
      <p:pic>
        <p:nvPicPr>
          <p:cNvPr id="2585" name="Google Shape;2585;p229"/>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586" name="Google Shape;2586;p229"/>
          <p:cNvSpPr txBox="1"/>
          <p:nvPr>
            <p:ph type="title"/>
          </p:nvPr>
        </p:nvSpPr>
        <p:spPr>
          <a:xfrm>
            <a:off x="720000" y="446600"/>
            <a:ext cx="468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587" name="Google Shape;2587;p229"/>
          <p:cNvSpPr txBox="1"/>
          <p:nvPr>
            <p:ph idx="1" type="subTitle"/>
          </p:nvPr>
        </p:nvSpPr>
        <p:spPr>
          <a:xfrm>
            <a:off x="1686287" y="1357600"/>
            <a:ext cx="3722400" cy="52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88" name="Google Shape;2588;p229"/>
          <p:cNvSpPr txBox="1"/>
          <p:nvPr>
            <p:ph idx="2" type="subTitle"/>
          </p:nvPr>
        </p:nvSpPr>
        <p:spPr>
          <a:xfrm>
            <a:off x="1686225" y="2402748"/>
            <a:ext cx="3722400" cy="52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89" name="Google Shape;2589;p229"/>
          <p:cNvSpPr txBox="1"/>
          <p:nvPr>
            <p:ph idx="3" type="subTitle"/>
          </p:nvPr>
        </p:nvSpPr>
        <p:spPr>
          <a:xfrm>
            <a:off x="1686287" y="3447896"/>
            <a:ext cx="3722400" cy="52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90" name="Google Shape;2590;p229"/>
          <p:cNvSpPr txBox="1"/>
          <p:nvPr>
            <p:ph idx="4" type="subTitle"/>
          </p:nvPr>
        </p:nvSpPr>
        <p:spPr>
          <a:xfrm>
            <a:off x="1686279" y="1874883"/>
            <a:ext cx="3722400" cy="462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591" name="Google Shape;2591;p229"/>
          <p:cNvSpPr txBox="1"/>
          <p:nvPr>
            <p:ph idx="5" type="subTitle"/>
          </p:nvPr>
        </p:nvSpPr>
        <p:spPr>
          <a:xfrm>
            <a:off x="1686225" y="2920029"/>
            <a:ext cx="3722400" cy="462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592" name="Google Shape;2592;p229"/>
          <p:cNvSpPr txBox="1"/>
          <p:nvPr>
            <p:ph idx="6" type="subTitle"/>
          </p:nvPr>
        </p:nvSpPr>
        <p:spPr>
          <a:xfrm>
            <a:off x="1686287" y="3965175"/>
            <a:ext cx="3722400" cy="462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cxnSp>
        <p:nvCxnSpPr>
          <p:cNvPr id="2593" name="Google Shape;2593;p229"/>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grpSp>
        <p:nvGrpSpPr>
          <p:cNvPr id="2594" name="Google Shape;2594;p229"/>
          <p:cNvGrpSpPr/>
          <p:nvPr/>
        </p:nvGrpSpPr>
        <p:grpSpPr>
          <a:xfrm flipH="1">
            <a:off x="-202525" y="2134149"/>
            <a:ext cx="472842" cy="317708"/>
            <a:chOff x="2493575" y="1248525"/>
            <a:chExt cx="386025" cy="259375"/>
          </a:xfrm>
        </p:grpSpPr>
        <p:sp>
          <p:nvSpPr>
            <p:cNvPr id="2595" name="Google Shape;2595;p229"/>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229"/>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7" name="Google Shape;2597;p229"/>
          <p:cNvGrpSpPr/>
          <p:nvPr/>
        </p:nvGrpSpPr>
        <p:grpSpPr>
          <a:xfrm>
            <a:off x="4516418" y="200194"/>
            <a:ext cx="382304" cy="246413"/>
            <a:chOff x="1087650" y="1031275"/>
            <a:chExt cx="298000" cy="192075"/>
          </a:xfrm>
        </p:grpSpPr>
        <p:sp>
          <p:nvSpPr>
            <p:cNvPr id="2598" name="Google Shape;2598;p229"/>
            <p:cNvSpPr/>
            <p:nvPr/>
          </p:nvSpPr>
          <p:spPr>
            <a:xfrm>
              <a:off x="1094350" y="1037650"/>
              <a:ext cx="284275" cy="179975"/>
            </a:xfrm>
            <a:custGeom>
              <a:rect b="b" l="l" r="r" t="t"/>
              <a:pathLst>
                <a:path extrusionOk="0" h="7199" w="11371">
                  <a:moveTo>
                    <a:pt x="5615" y="0"/>
                  </a:moveTo>
                  <a:cubicBezTo>
                    <a:pt x="4518" y="0"/>
                    <a:pt x="3574" y="664"/>
                    <a:pt x="2885" y="1902"/>
                  </a:cubicBezTo>
                  <a:cubicBezTo>
                    <a:pt x="2655" y="2297"/>
                    <a:pt x="2476" y="2603"/>
                    <a:pt x="2106" y="2795"/>
                  </a:cubicBezTo>
                  <a:cubicBezTo>
                    <a:pt x="1979" y="2871"/>
                    <a:pt x="1838" y="2935"/>
                    <a:pt x="1698" y="2999"/>
                  </a:cubicBezTo>
                  <a:cubicBezTo>
                    <a:pt x="1404" y="3114"/>
                    <a:pt x="1124" y="3267"/>
                    <a:pt x="868" y="3458"/>
                  </a:cubicBezTo>
                  <a:cubicBezTo>
                    <a:pt x="256" y="3918"/>
                    <a:pt x="1" y="4734"/>
                    <a:pt x="230" y="5475"/>
                  </a:cubicBezTo>
                  <a:cubicBezTo>
                    <a:pt x="447" y="6074"/>
                    <a:pt x="983" y="6495"/>
                    <a:pt x="1621" y="6559"/>
                  </a:cubicBezTo>
                  <a:lnTo>
                    <a:pt x="1749" y="6559"/>
                  </a:lnTo>
                  <a:cubicBezTo>
                    <a:pt x="2017" y="6546"/>
                    <a:pt x="2272" y="6508"/>
                    <a:pt x="2527" y="6432"/>
                  </a:cubicBezTo>
                  <a:cubicBezTo>
                    <a:pt x="2731" y="6381"/>
                    <a:pt x="2948" y="6342"/>
                    <a:pt x="3178" y="6330"/>
                  </a:cubicBezTo>
                  <a:cubicBezTo>
                    <a:pt x="3255" y="6330"/>
                    <a:pt x="3344" y="6342"/>
                    <a:pt x="3421" y="6355"/>
                  </a:cubicBezTo>
                  <a:cubicBezTo>
                    <a:pt x="3625" y="6432"/>
                    <a:pt x="3803" y="6521"/>
                    <a:pt x="3969" y="6649"/>
                  </a:cubicBezTo>
                  <a:cubicBezTo>
                    <a:pt x="4059" y="6712"/>
                    <a:pt x="4148" y="6763"/>
                    <a:pt x="4224" y="6814"/>
                  </a:cubicBezTo>
                  <a:cubicBezTo>
                    <a:pt x="4652" y="7059"/>
                    <a:pt x="5127" y="7198"/>
                    <a:pt x="5615" y="7198"/>
                  </a:cubicBezTo>
                  <a:cubicBezTo>
                    <a:pt x="5636" y="7198"/>
                    <a:pt x="5658" y="7198"/>
                    <a:pt x="5679" y="7197"/>
                  </a:cubicBezTo>
                  <a:cubicBezTo>
                    <a:pt x="5704" y="7198"/>
                    <a:pt x="5729" y="7198"/>
                    <a:pt x="5754" y="7198"/>
                  </a:cubicBezTo>
                  <a:cubicBezTo>
                    <a:pt x="6174" y="7198"/>
                    <a:pt x="6582" y="7097"/>
                    <a:pt x="6955" y="6917"/>
                  </a:cubicBezTo>
                  <a:cubicBezTo>
                    <a:pt x="7032" y="6878"/>
                    <a:pt x="7096" y="6840"/>
                    <a:pt x="7159" y="6802"/>
                  </a:cubicBezTo>
                  <a:cubicBezTo>
                    <a:pt x="7274" y="6738"/>
                    <a:pt x="7389" y="6674"/>
                    <a:pt x="7504" y="6636"/>
                  </a:cubicBezTo>
                  <a:cubicBezTo>
                    <a:pt x="7642" y="6583"/>
                    <a:pt x="7789" y="6556"/>
                    <a:pt x="7938" y="6556"/>
                  </a:cubicBezTo>
                  <a:cubicBezTo>
                    <a:pt x="7968" y="6556"/>
                    <a:pt x="7997" y="6557"/>
                    <a:pt x="8027" y="6559"/>
                  </a:cubicBezTo>
                  <a:cubicBezTo>
                    <a:pt x="8180" y="6559"/>
                    <a:pt x="8346" y="6572"/>
                    <a:pt x="8525" y="6585"/>
                  </a:cubicBezTo>
                  <a:cubicBezTo>
                    <a:pt x="8703" y="6598"/>
                    <a:pt x="8895" y="6623"/>
                    <a:pt x="9074" y="6623"/>
                  </a:cubicBezTo>
                  <a:cubicBezTo>
                    <a:pt x="9176" y="6623"/>
                    <a:pt x="9278" y="6610"/>
                    <a:pt x="9367" y="6598"/>
                  </a:cubicBezTo>
                  <a:cubicBezTo>
                    <a:pt x="10324" y="6495"/>
                    <a:pt x="11090" y="5755"/>
                    <a:pt x="11230" y="4798"/>
                  </a:cubicBezTo>
                  <a:cubicBezTo>
                    <a:pt x="11370" y="3841"/>
                    <a:pt x="10847" y="2910"/>
                    <a:pt x="9967" y="2527"/>
                  </a:cubicBezTo>
                  <a:cubicBezTo>
                    <a:pt x="9737" y="2438"/>
                    <a:pt x="9507" y="2361"/>
                    <a:pt x="9265" y="2323"/>
                  </a:cubicBezTo>
                  <a:cubicBezTo>
                    <a:pt x="8984" y="2272"/>
                    <a:pt x="8703" y="2170"/>
                    <a:pt x="8448" y="2029"/>
                  </a:cubicBezTo>
                  <a:cubicBezTo>
                    <a:pt x="8193" y="1825"/>
                    <a:pt x="7976" y="1583"/>
                    <a:pt x="7810" y="1289"/>
                  </a:cubicBezTo>
                  <a:cubicBezTo>
                    <a:pt x="7644" y="1021"/>
                    <a:pt x="7453" y="779"/>
                    <a:pt x="7223" y="562"/>
                  </a:cubicBezTo>
                  <a:cubicBezTo>
                    <a:pt x="6891" y="281"/>
                    <a:pt x="6483" y="102"/>
                    <a:pt x="6049" y="39"/>
                  </a:cubicBezTo>
                  <a:cubicBezTo>
                    <a:pt x="5909" y="13"/>
                    <a:pt x="5756" y="0"/>
                    <a:pt x="5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229"/>
            <p:cNvSpPr/>
            <p:nvPr/>
          </p:nvSpPr>
          <p:spPr>
            <a:xfrm>
              <a:off x="1087650" y="1031275"/>
              <a:ext cx="298000" cy="192075"/>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0" name="Google Shape;2600;p229"/>
          <p:cNvSpPr/>
          <p:nvPr/>
        </p:nvSpPr>
        <p:spPr>
          <a:xfrm>
            <a:off x="8825932" y="1744792"/>
            <a:ext cx="495231" cy="332752"/>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601" name="Shape 2601"/>
        <p:cNvGrpSpPr/>
        <p:nvPr/>
      </p:nvGrpSpPr>
      <p:grpSpPr>
        <a:xfrm>
          <a:off x="0" y="0"/>
          <a:ext cx="0" cy="0"/>
          <a:chOff x="0" y="0"/>
          <a:chExt cx="0" cy="0"/>
        </a:xfrm>
      </p:grpSpPr>
      <p:pic>
        <p:nvPicPr>
          <p:cNvPr id="2602" name="Google Shape;2602;p230"/>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603" name="Google Shape;2603;p230"/>
          <p:cNvSpPr txBox="1"/>
          <p:nvPr>
            <p:ph idx="1" type="subTitle"/>
          </p:nvPr>
        </p:nvSpPr>
        <p:spPr>
          <a:xfrm>
            <a:off x="2035350" y="1566950"/>
            <a:ext cx="2123400" cy="45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604" name="Google Shape;2604;p230"/>
          <p:cNvSpPr txBox="1"/>
          <p:nvPr>
            <p:ph idx="2" type="subTitle"/>
          </p:nvPr>
        </p:nvSpPr>
        <p:spPr>
          <a:xfrm>
            <a:off x="2035350" y="2988933"/>
            <a:ext cx="2123400" cy="45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605" name="Google Shape;2605;p230"/>
          <p:cNvSpPr txBox="1"/>
          <p:nvPr>
            <p:ph idx="3" type="subTitle"/>
          </p:nvPr>
        </p:nvSpPr>
        <p:spPr>
          <a:xfrm>
            <a:off x="4985126" y="1566950"/>
            <a:ext cx="2123400" cy="4584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606" name="Google Shape;2606;p230"/>
          <p:cNvSpPr txBox="1"/>
          <p:nvPr>
            <p:ph idx="4" type="subTitle"/>
          </p:nvPr>
        </p:nvSpPr>
        <p:spPr>
          <a:xfrm>
            <a:off x="4985126" y="2988933"/>
            <a:ext cx="2123400" cy="4584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607" name="Google Shape;2607;p230"/>
          <p:cNvSpPr txBox="1"/>
          <p:nvPr>
            <p:ph type="title"/>
          </p:nvPr>
        </p:nvSpPr>
        <p:spPr>
          <a:xfrm>
            <a:off x="720000" y="44661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608" name="Google Shape;2608;p230"/>
          <p:cNvSpPr txBox="1"/>
          <p:nvPr>
            <p:ph idx="5" type="subTitle"/>
          </p:nvPr>
        </p:nvSpPr>
        <p:spPr>
          <a:xfrm>
            <a:off x="2035350" y="1991999"/>
            <a:ext cx="2123400" cy="53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09" name="Google Shape;2609;p230"/>
          <p:cNvSpPr txBox="1"/>
          <p:nvPr>
            <p:ph idx="6" type="subTitle"/>
          </p:nvPr>
        </p:nvSpPr>
        <p:spPr>
          <a:xfrm>
            <a:off x="4985125" y="1991999"/>
            <a:ext cx="2123400" cy="53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10" name="Google Shape;2610;p230"/>
          <p:cNvSpPr txBox="1"/>
          <p:nvPr>
            <p:ph idx="7" type="subTitle"/>
          </p:nvPr>
        </p:nvSpPr>
        <p:spPr>
          <a:xfrm>
            <a:off x="2035350" y="3414124"/>
            <a:ext cx="2123400" cy="53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11" name="Google Shape;2611;p230"/>
          <p:cNvSpPr txBox="1"/>
          <p:nvPr>
            <p:ph idx="8" type="subTitle"/>
          </p:nvPr>
        </p:nvSpPr>
        <p:spPr>
          <a:xfrm>
            <a:off x="4985125" y="3414124"/>
            <a:ext cx="2123400" cy="53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2612" name="Google Shape;2612;p230"/>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2613" name="Google Shape;2613;p230"/>
          <p:cNvSpPr/>
          <p:nvPr/>
        </p:nvSpPr>
        <p:spPr>
          <a:xfrm flipH="1">
            <a:off x="1455447" y="445014"/>
            <a:ext cx="373543" cy="24076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14" name="Google Shape;2614;p230"/>
          <p:cNvGrpSpPr/>
          <p:nvPr/>
        </p:nvGrpSpPr>
        <p:grpSpPr>
          <a:xfrm flipH="1">
            <a:off x="7261043" y="237302"/>
            <a:ext cx="472842" cy="317708"/>
            <a:chOff x="2493575" y="1248525"/>
            <a:chExt cx="386025" cy="259375"/>
          </a:xfrm>
        </p:grpSpPr>
        <p:sp>
          <p:nvSpPr>
            <p:cNvPr id="2615" name="Google Shape;2615;p230"/>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230"/>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7" name="Google Shape;2617;p230"/>
          <p:cNvSpPr/>
          <p:nvPr/>
        </p:nvSpPr>
        <p:spPr>
          <a:xfrm flipH="1">
            <a:off x="8241492" y="944989"/>
            <a:ext cx="365020" cy="235273"/>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18" name="Google Shape;2618;p230"/>
          <p:cNvGrpSpPr/>
          <p:nvPr/>
        </p:nvGrpSpPr>
        <p:grpSpPr>
          <a:xfrm flipH="1">
            <a:off x="428125" y="862549"/>
            <a:ext cx="472842" cy="317708"/>
            <a:chOff x="2493575" y="1248525"/>
            <a:chExt cx="386025" cy="259375"/>
          </a:xfrm>
        </p:grpSpPr>
        <p:sp>
          <p:nvSpPr>
            <p:cNvPr id="2619" name="Google Shape;2619;p230"/>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230"/>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621" name="Shape 2621"/>
        <p:cNvGrpSpPr/>
        <p:nvPr/>
      </p:nvGrpSpPr>
      <p:grpSpPr>
        <a:xfrm>
          <a:off x="0" y="0"/>
          <a:ext cx="0" cy="0"/>
          <a:chOff x="0" y="0"/>
          <a:chExt cx="0" cy="0"/>
        </a:xfrm>
      </p:grpSpPr>
      <p:pic>
        <p:nvPicPr>
          <p:cNvPr id="2622" name="Google Shape;2622;p231"/>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623" name="Google Shape;2623;p231"/>
          <p:cNvSpPr txBox="1"/>
          <p:nvPr>
            <p:ph type="title"/>
          </p:nvPr>
        </p:nvSpPr>
        <p:spPr>
          <a:xfrm>
            <a:off x="720000" y="44661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624" name="Google Shape;2624;p231"/>
          <p:cNvSpPr txBox="1"/>
          <p:nvPr>
            <p:ph idx="1" type="subTitle"/>
          </p:nvPr>
        </p:nvSpPr>
        <p:spPr>
          <a:xfrm>
            <a:off x="2275925" y="1668224"/>
            <a:ext cx="1955700" cy="54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25" name="Google Shape;2625;p231"/>
          <p:cNvSpPr txBox="1"/>
          <p:nvPr>
            <p:ph idx="2" type="subTitle"/>
          </p:nvPr>
        </p:nvSpPr>
        <p:spPr>
          <a:xfrm>
            <a:off x="5878676" y="1668224"/>
            <a:ext cx="1955700" cy="54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26" name="Google Shape;2626;p231"/>
          <p:cNvSpPr txBox="1"/>
          <p:nvPr>
            <p:ph idx="3" type="subTitle"/>
          </p:nvPr>
        </p:nvSpPr>
        <p:spPr>
          <a:xfrm>
            <a:off x="2275925" y="2765149"/>
            <a:ext cx="1955700" cy="54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27" name="Google Shape;2627;p231"/>
          <p:cNvSpPr txBox="1"/>
          <p:nvPr>
            <p:ph idx="4" type="subTitle"/>
          </p:nvPr>
        </p:nvSpPr>
        <p:spPr>
          <a:xfrm>
            <a:off x="5878676" y="2765149"/>
            <a:ext cx="1955700" cy="54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28" name="Google Shape;2628;p231"/>
          <p:cNvSpPr txBox="1"/>
          <p:nvPr>
            <p:ph idx="5" type="subTitle"/>
          </p:nvPr>
        </p:nvSpPr>
        <p:spPr>
          <a:xfrm>
            <a:off x="2275900" y="3861974"/>
            <a:ext cx="1955700" cy="54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29" name="Google Shape;2629;p231"/>
          <p:cNvSpPr txBox="1"/>
          <p:nvPr>
            <p:ph idx="6" type="subTitle"/>
          </p:nvPr>
        </p:nvSpPr>
        <p:spPr>
          <a:xfrm>
            <a:off x="5878654" y="3861974"/>
            <a:ext cx="1955700" cy="54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30" name="Google Shape;2630;p231"/>
          <p:cNvSpPr txBox="1"/>
          <p:nvPr>
            <p:ph idx="7" type="subTitle"/>
          </p:nvPr>
        </p:nvSpPr>
        <p:spPr>
          <a:xfrm>
            <a:off x="2275913" y="1374525"/>
            <a:ext cx="1955700" cy="400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631" name="Google Shape;2631;p231"/>
          <p:cNvSpPr txBox="1"/>
          <p:nvPr>
            <p:ph idx="8" type="subTitle"/>
          </p:nvPr>
        </p:nvSpPr>
        <p:spPr>
          <a:xfrm>
            <a:off x="5878665" y="1374525"/>
            <a:ext cx="1955700" cy="400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632" name="Google Shape;2632;p231"/>
          <p:cNvSpPr txBox="1"/>
          <p:nvPr>
            <p:ph idx="9" type="subTitle"/>
          </p:nvPr>
        </p:nvSpPr>
        <p:spPr>
          <a:xfrm>
            <a:off x="2275918" y="3568175"/>
            <a:ext cx="1955700" cy="400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633" name="Google Shape;2633;p231"/>
          <p:cNvSpPr txBox="1"/>
          <p:nvPr>
            <p:ph idx="13" type="subTitle"/>
          </p:nvPr>
        </p:nvSpPr>
        <p:spPr>
          <a:xfrm>
            <a:off x="2275913" y="2471350"/>
            <a:ext cx="1955700" cy="400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634" name="Google Shape;2634;p231"/>
          <p:cNvSpPr txBox="1"/>
          <p:nvPr>
            <p:ph idx="14" type="subTitle"/>
          </p:nvPr>
        </p:nvSpPr>
        <p:spPr>
          <a:xfrm>
            <a:off x="5878665" y="2471350"/>
            <a:ext cx="1955700" cy="400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635" name="Google Shape;2635;p231"/>
          <p:cNvSpPr txBox="1"/>
          <p:nvPr>
            <p:ph idx="15" type="subTitle"/>
          </p:nvPr>
        </p:nvSpPr>
        <p:spPr>
          <a:xfrm>
            <a:off x="5878680" y="3568175"/>
            <a:ext cx="1955700" cy="400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cxnSp>
        <p:nvCxnSpPr>
          <p:cNvPr id="2636" name="Google Shape;2636;p231"/>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2637" name="Google Shape;2637;p231"/>
          <p:cNvSpPr/>
          <p:nvPr/>
        </p:nvSpPr>
        <p:spPr>
          <a:xfrm>
            <a:off x="8240401" y="195254"/>
            <a:ext cx="389963" cy="251349"/>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8" name="Google Shape;2638;p231"/>
          <p:cNvGrpSpPr/>
          <p:nvPr/>
        </p:nvGrpSpPr>
        <p:grpSpPr>
          <a:xfrm>
            <a:off x="406785" y="1153647"/>
            <a:ext cx="493610" cy="331663"/>
            <a:chOff x="2493575" y="1248525"/>
            <a:chExt cx="386025" cy="259375"/>
          </a:xfrm>
        </p:grpSpPr>
        <p:sp>
          <p:nvSpPr>
            <p:cNvPr id="2639" name="Google Shape;2639;p231"/>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231"/>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1" name="Google Shape;2641;p231"/>
          <p:cNvGrpSpPr/>
          <p:nvPr/>
        </p:nvGrpSpPr>
        <p:grpSpPr>
          <a:xfrm>
            <a:off x="8490626" y="1485299"/>
            <a:ext cx="493610" cy="331663"/>
            <a:chOff x="2493575" y="1248525"/>
            <a:chExt cx="386025" cy="259375"/>
          </a:xfrm>
        </p:grpSpPr>
        <p:sp>
          <p:nvSpPr>
            <p:cNvPr id="2642" name="Google Shape;2642;p231"/>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231"/>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4" name="Google Shape;2644;p231"/>
          <p:cNvSpPr/>
          <p:nvPr/>
        </p:nvSpPr>
        <p:spPr>
          <a:xfrm>
            <a:off x="156775" y="2548942"/>
            <a:ext cx="381053" cy="24560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645" name="Shape 2645"/>
        <p:cNvGrpSpPr/>
        <p:nvPr/>
      </p:nvGrpSpPr>
      <p:grpSpPr>
        <a:xfrm>
          <a:off x="0" y="0"/>
          <a:ext cx="0" cy="0"/>
          <a:chOff x="0" y="0"/>
          <a:chExt cx="0" cy="0"/>
        </a:xfrm>
      </p:grpSpPr>
      <p:pic>
        <p:nvPicPr>
          <p:cNvPr id="2646" name="Google Shape;2646;p232"/>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647" name="Google Shape;2647;p232"/>
          <p:cNvSpPr txBox="1"/>
          <p:nvPr>
            <p:ph hasCustomPrompt="1" type="title"/>
          </p:nvPr>
        </p:nvSpPr>
        <p:spPr>
          <a:xfrm>
            <a:off x="2862632" y="1485600"/>
            <a:ext cx="3418800" cy="66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3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648" name="Google Shape;2648;p232"/>
          <p:cNvSpPr txBox="1"/>
          <p:nvPr>
            <p:ph idx="1" type="subTitle"/>
          </p:nvPr>
        </p:nvSpPr>
        <p:spPr>
          <a:xfrm>
            <a:off x="2862625" y="2152500"/>
            <a:ext cx="34188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649" name="Google Shape;2649;p232"/>
          <p:cNvSpPr txBox="1"/>
          <p:nvPr>
            <p:ph hasCustomPrompt="1" idx="2" type="title"/>
          </p:nvPr>
        </p:nvSpPr>
        <p:spPr>
          <a:xfrm>
            <a:off x="864182" y="2976475"/>
            <a:ext cx="3418800" cy="66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3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650" name="Google Shape;2650;p232"/>
          <p:cNvSpPr txBox="1"/>
          <p:nvPr>
            <p:ph idx="3" type="subTitle"/>
          </p:nvPr>
        </p:nvSpPr>
        <p:spPr>
          <a:xfrm>
            <a:off x="864175" y="3643375"/>
            <a:ext cx="34188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651" name="Google Shape;2651;p232"/>
          <p:cNvSpPr txBox="1"/>
          <p:nvPr>
            <p:ph hasCustomPrompt="1" idx="4" type="title"/>
          </p:nvPr>
        </p:nvSpPr>
        <p:spPr>
          <a:xfrm>
            <a:off x="4861082" y="2976476"/>
            <a:ext cx="3418800" cy="66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3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652" name="Google Shape;2652;p232"/>
          <p:cNvSpPr txBox="1"/>
          <p:nvPr>
            <p:ph idx="5" type="subTitle"/>
          </p:nvPr>
        </p:nvSpPr>
        <p:spPr>
          <a:xfrm>
            <a:off x="4861075" y="3643376"/>
            <a:ext cx="34188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653" name="Google Shape;2653;p232"/>
          <p:cNvSpPr txBox="1"/>
          <p:nvPr>
            <p:ph idx="6" type="title"/>
          </p:nvPr>
        </p:nvSpPr>
        <p:spPr>
          <a:xfrm>
            <a:off x="720000" y="44661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cxnSp>
        <p:nvCxnSpPr>
          <p:cNvPr id="2654" name="Google Shape;2654;p232"/>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grpSp>
        <p:nvGrpSpPr>
          <p:cNvPr id="2655" name="Google Shape;2655;p232"/>
          <p:cNvGrpSpPr/>
          <p:nvPr/>
        </p:nvGrpSpPr>
        <p:grpSpPr>
          <a:xfrm>
            <a:off x="8219767" y="2725195"/>
            <a:ext cx="408469" cy="263277"/>
            <a:chOff x="1087650" y="1031275"/>
            <a:chExt cx="298000" cy="192075"/>
          </a:xfrm>
        </p:grpSpPr>
        <p:sp>
          <p:nvSpPr>
            <p:cNvPr id="2656" name="Google Shape;2656;p232"/>
            <p:cNvSpPr/>
            <p:nvPr/>
          </p:nvSpPr>
          <p:spPr>
            <a:xfrm>
              <a:off x="1094350" y="1037650"/>
              <a:ext cx="284275" cy="179975"/>
            </a:xfrm>
            <a:custGeom>
              <a:rect b="b" l="l" r="r" t="t"/>
              <a:pathLst>
                <a:path extrusionOk="0" h="7199" w="11371">
                  <a:moveTo>
                    <a:pt x="5615" y="0"/>
                  </a:moveTo>
                  <a:cubicBezTo>
                    <a:pt x="4518" y="0"/>
                    <a:pt x="3574" y="664"/>
                    <a:pt x="2885" y="1902"/>
                  </a:cubicBezTo>
                  <a:cubicBezTo>
                    <a:pt x="2655" y="2297"/>
                    <a:pt x="2476" y="2603"/>
                    <a:pt x="2106" y="2795"/>
                  </a:cubicBezTo>
                  <a:cubicBezTo>
                    <a:pt x="1979" y="2871"/>
                    <a:pt x="1838" y="2935"/>
                    <a:pt x="1698" y="2999"/>
                  </a:cubicBezTo>
                  <a:cubicBezTo>
                    <a:pt x="1404" y="3114"/>
                    <a:pt x="1124" y="3267"/>
                    <a:pt x="868" y="3458"/>
                  </a:cubicBezTo>
                  <a:cubicBezTo>
                    <a:pt x="256" y="3918"/>
                    <a:pt x="1" y="4734"/>
                    <a:pt x="230" y="5475"/>
                  </a:cubicBezTo>
                  <a:cubicBezTo>
                    <a:pt x="447" y="6074"/>
                    <a:pt x="983" y="6495"/>
                    <a:pt x="1621" y="6559"/>
                  </a:cubicBezTo>
                  <a:lnTo>
                    <a:pt x="1749" y="6559"/>
                  </a:lnTo>
                  <a:cubicBezTo>
                    <a:pt x="2017" y="6546"/>
                    <a:pt x="2272" y="6508"/>
                    <a:pt x="2527" y="6432"/>
                  </a:cubicBezTo>
                  <a:cubicBezTo>
                    <a:pt x="2731" y="6381"/>
                    <a:pt x="2948" y="6342"/>
                    <a:pt x="3178" y="6330"/>
                  </a:cubicBezTo>
                  <a:cubicBezTo>
                    <a:pt x="3255" y="6330"/>
                    <a:pt x="3344" y="6342"/>
                    <a:pt x="3421" y="6355"/>
                  </a:cubicBezTo>
                  <a:cubicBezTo>
                    <a:pt x="3625" y="6432"/>
                    <a:pt x="3803" y="6521"/>
                    <a:pt x="3969" y="6649"/>
                  </a:cubicBezTo>
                  <a:cubicBezTo>
                    <a:pt x="4059" y="6712"/>
                    <a:pt x="4148" y="6763"/>
                    <a:pt x="4224" y="6814"/>
                  </a:cubicBezTo>
                  <a:cubicBezTo>
                    <a:pt x="4652" y="7059"/>
                    <a:pt x="5127" y="7198"/>
                    <a:pt x="5615" y="7198"/>
                  </a:cubicBezTo>
                  <a:cubicBezTo>
                    <a:pt x="5636" y="7198"/>
                    <a:pt x="5658" y="7198"/>
                    <a:pt x="5679" y="7197"/>
                  </a:cubicBezTo>
                  <a:cubicBezTo>
                    <a:pt x="5704" y="7198"/>
                    <a:pt x="5729" y="7198"/>
                    <a:pt x="5754" y="7198"/>
                  </a:cubicBezTo>
                  <a:cubicBezTo>
                    <a:pt x="6174" y="7198"/>
                    <a:pt x="6582" y="7097"/>
                    <a:pt x="6955" y="6917"/>
                  </a:cubicBezTo>
                  <a:cubicBezTo>
                    <a:pt x="7032" y="6878"/>
                    <a:pt x="7096" y="6840"/>
                    <a:pt x="7159" y="6802"/>
                  </a:cubicBezTo>
                  <a:cubicBezTo>
                    <a:pt x="7274" y="6738"/>
                    <a:pt x="7389" y="6674"/>
                    <a:pt x="7504" y="6636"/>
                  </a:cubicBezTo>
                  <a:cubicBezTo>
                    <a:pt x="7642" y="6583"/>
                    <a:pt x="7789" y="6556"/>
                    <a:pt x="7938" y="6556"/>
                  </a:cubicBezTo>
                  <a:cubicBezTo>
                    <a:pt x="7968" y="6556"/>
                    <a:pt x="7997" y="6557"/>
                    <a:pt x="8027" y="6559"/>
                  </a:cubicBezTo>
                  <a:cubicBezTo>
                    <a:pt x="8180" y="6559"/>
                    <a:pt x="8346" y="6572"/>
                    <a:pt x="8525" y="6585"/>
                  </a:cubicBezTo>
                  <a:cubicBezTo>
                    <a:pt x="8703" y="6598"/>
                    <a:pt x="8895" y="6623"/>
                    <a:pt x="9074" y="6623"/>
                  </a:cubicBezTo>
                  <a:cubicBezTo>
                    <a:pt x="9176" y="6623"/>
                    <a:pt x="9278" y="6610"/>
                    <a:pt x="9367" y="6598"/>
                  </a:cubicBezTo>
                  <a:cubicBezTo>
                    <a:pt x="10324" y="6495"/>
                    <a:pt x="11090" y="5755"/>
                    <a:pt x="11230" y="4798"/>
                  </a:cubicBezTo>
                  <a:cubicBezTo>
                    <a:pt x="11370" y="3841"/>
                    <a:pt x="10847" y="2910"/>
                    <a:pt x="9967" y="2527"/>
                  </a:cubicBezTo>
                  <a:cubicBezTo>
                    <a:pt x="9737" y="2438"/>
                    <a:pt x="9507" y="2361"/>
                    <a:pt x="9265" y="2323"/>
                  </a:cubicBezTo>
                  <a:cubicBezTo>
                    <a:pt x="8984" y="2272"/>
                    <a:pt x="8703" y="2170"/>
                    <a:pt x="8448" y="2029"/>
                  </a:cubicBezTo>
                  <a:cubicBezTo>
                    <a:pt x="8193" y="1825"/>
                    <a:pt x="7976" y="1583"/>
                    <a:pt x="7810" y="1289"/>
                  </a:cubicBezTo>
                  <a:cubicBezTo>
                    <a:pt x="7644" y="1021"/>
                    <a:pt x="7453" y="779"/>
                    <a:pt x="7223" y="562"/>
                  </a:cubicBezTo>
                  <a:cubicBezTo>
                    <a:pt x="6891" y="281"/>
                    <a:pt x="6483" y="102"/>
                    <a:pt x="6049" y="39"/>
                  </a:cubicBezTo>
                  <a:cubicBezTo>
                    <a:pt x="5909" y="13"/>
                    <a:pt x="5756" y="0"/>
                    <a:pt x="5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232"/>
            <p:cNvSpPr/>
            <p:nvPr/>
          </p:nvSpPr>
          <p:spPr>
            <a:xfrm>
              <a:off x="1087650" y="1031275"/>
              <a:ext cx="298000" cy="192075"/>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8" name="Google Shape;2658;p232"/>
          <p:cNvSpPr/>
          <p:nvPr/>
        </p:nvSpPr>
        <p:spPr>
          <a:xfrm>
            <a:off x="271230" y="2481828"/>
            <a:ext cx="529124" cy="35552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659" name="Shape 2659"/>
        <p:cNvGrpSpPr/>
        <p:nvPr/>
      </p:nvGrpSpPr>
      <p:grpSpPr>
        <a:xfrm>
          <a:off x="0" y="0"/>
          <a:ext cx="0" cy="0"/>
          <a:chOff x="0" y="0"/>
          <a:chExt cx="0" cy="0"/>
        </a:xfrm>
      </p:grpSpPr>
      <p:pic>
        <p:nvPicPr>
          <p:cNvPr id="2660" name="Google Shape;2660;p233"/>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661" name="Google Shape;2661;p2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cxnSp>
        <p:nvCxnSpPr>
          <p:cNvPr id="2662" name="Google Shape;2662;p233"/>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grpSp>
        <p:nvGrpSpPr>
          <p:cNvPr id="2663" name="Google Shape;2663;p233"/>
          <p:cNvGrpSpPr/>
          <p:nvPr/>
        </p:nvGrpSpPr>
        <p:grpSpPr>
          <a:xfrm flipH="1">
            <a:off x="7314893" y="194427"/>
            <a:ext cx="472842" cy="317708"/>
            <a:chOff x="2493575" y="1248525"/>
            <a:chExt cx="386025" cy="259375"/>
          </a:xfrm>
        </p:grpSpPr>
        <p:sp>
          <p:nvSpPr>
            <p:cNvPr id="2664" name="Google Shape;2664;p233"/>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233"/>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6" name="Google Shape;2666;p233"/>
          <p:cNvSpPr/>
          <p:nvPr/>
        </p:nvSpPr>
        <p:spPr>
          <a:xfrm flipH="1">
            <a:off x="8241492" y="944989"/>
            <a:ext cx="365020" cy="235273"/>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7" name="Google Shape;2667;p233"/>
          <p:cNvGrpSpPr/>
          <p:nvPr/>
        </p:nvGrpSpPr>
        <p:grpSpPr>
          <a:xfrm flipH="1">
            <a:off x="310250" y="1180249"/>
            <a:ext cx="472842" cy="317708"/>
            <a:chOff x="2493575" y="1248525"/>
            <a:chExt cx="386025" cy="259375"/>
          </a:xfrm>
        </p:grpSpPr>
        <p:sp>
          <p:nvSpPr>
            <p:cNvPr id="2668" name="Google Shape;2668;p233"/>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233"/>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0" name="Google Shape;2670;p233"/>
          <p:cNvSpPr/>
          <p:nvPr/>
        </p:nvSpPr>
        <p:spPr>
          <a:xfrm flipH="1">
            <a:off x="1642322" y="232889"/>
            <a:ext cx="373543" cy="24076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2671" name="Shape 2671"/>
        <p:cNvGrpSpPr/>
        <p:nvPr/>
      </p:nvGrpSpPr>
      <p:grpSpPr>
        <a:xfrm>
          <a:off x="0" y="0"/>
          <a:ext cx="0" cy="0"/>
          <a:chOff x="0" y="0"/>
          <a:chExt cx="0" cy="0"/>
        </a:xfrm>
      </p:grpSpPr>
      <p:pic>
        <p:nvPicPr>
          <p:cNvPr id="2672" name="Google Shape;2672;p234"/>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673" name="Google Shape;2673;p234"/>
          <p:cNvSpPr txBox="1"/>
          <p:nvPr>
            <p:ph type="title"/>
          </p:nvPr>
        </p:nvSpPr>
        <p:spPr>
          <a:xfrm>
            <a:off x="720000" y="708505"/>
            <a:ext cx="4213200" cy="8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400"/>
              <a:buNone/>
              <a:defRPr sz="6000"/>
            </a:lvl1pPr>
            <a:lvl2pPr lvl="1" rtl="0" algn="ctr">
              <a:spcBef>
                <a:spcPts val="0"/>
              </a:spcBef>
              <a:spcAft>
                <a:spcPts val="0"/>
              </a:spcAft>
              <a:buClr>
                <a:schemeClr val="dk2"/>
              </a:buClr>
              <a:buSzPts val="3400"/>
              <a:buNone/>
              <a:defRPr>
                <a:solidFill>
                  <a:schemeClr val="dk2"/>
                </a:solidFill>
              </a:defRPr>
            </a:lvl2pPr>
            <a:lvl3pPr lvl="2" rtl="0" algn="ctr">
              <a:spcBef>
                <a:spcPts val="0"/>
              </a:spcBef>
              <a:spcAft>
                <a:spcPts val="0"/>
              </a:spcAft>
              <a:buClr>
                <a:schemeClr val="dk2"/>
              </a:buClr>
              <a:buSzPts val="3400"/>
              <a:buNone/>
              <a:defRPr>
                <a:solidFill>
                  <a:schemeClr val="dk2"/>
                </a:solidFill>
              </a:defRPr>
            </a:lvl3pPr>
            <a:lvl4pPr lvl="3" rtl="0" algn="ctr">
              <a:spcBef>
                <a:spcPts val="0"/>
              </a:spcBef>
              <a:spcAft>
                <a:spcPts val="0"/>
              </a:spcAft>
              <a:buClr>
                <a:schemeClr val="dk2"/>
              </a:buClr>
              <a:buSzPts val="3400"/>
              <a:buNone/>
              <a:defRPr>
                <a:solidFill>
                  <a:schemeClr val="dk2"/>
                </a:solidFill>
              </a:defRPr>
            </a:lvl4pPr>
            <a:lvl5pPr lvl="4" rtl="0" algn="ctr">
              <a:spcBef>
                <a:spcPts val="0"/>
              </a:spcBef>
              <a:spcAft>
                <a:spcPts val="0"/>
              </a:spcAft>
              <a:buClr>
                <a:schemeClr val="dk2"/>
              </a:buClr>
              <a:buSzPts val="3400"/>
              <a:buNone/>
              <a:defRPr>
                <a:solidFill>
                  <a:schemeClr val="dk2"/>
                </a:solidFill>
              </a:defRPr>
            </a:lvl5pPr>
            <a:lvl6pPr lvl="5" rtl="0" algn="ctr">
              <a:spcBef>
                <a:spcPts val="0"/>
              </a:spcBef>
              <a:spcAft>
                <a:spcPts val="0"/>
              </a:spcAft>
              <a:buClr>
                <a:schemeClr val="dk2"/>
              </a:buClr>
              <a:buSzPts val="3400"/>
              <a:buNone/>
              <a:defRPr>
                <a:solidFill>
                  <a:schemeClr val="dk2"/>
                </a:solidFill>
              </a:defRPr>
            </a:lvl6pPr>
            <a:lvl7pPr lvl="6" rtl="0" algn="ctr">
              <a:spcBef>
                <a:spcPts val="0"/>
              </a:spcBef>
              <a:spcAft>
                <a:spcPts val="0"/>
              </a:spcAft>
              <a:buClr>
                <a:schemeClr val="dk2"/>
              </a:buClr>
              <a:buSzPts val="3400"/>
              <a:buNone/>
              <a:defRPr>
                <a:solidFill>
                  <a:schemeClr val="dk2"/>
                </a:solidFill>
              </a:defRPr>
            </a:lvl7pPr>
            <a:lvl8pPr lvl="7" rtl="0" algn="ctr">
              <a:spcBef>
                <a:spcPts val="0"/>
              </a:spcBef>
              <a:spcAft>
                <a:spcPts val="0"/>
              </a:spcAft>
              <a:buClr>
                <a:schemeClr val="dk2"/>
              </a:buClr>
              <a:buSzPts val="3400"/>
              <a:buNone/>
              <a:defRPr>
                <a:solidFill>
                  <a:schemeClr val="dk2"/>
                </a:solidFill>
              </a:defRPr>
            </a:lvl8pPr>
            <a:lvl9pPr lvl="8" rtl="0" algn="ctr">
              <a:spcBef>
                <a:spcPts val="0"/>
              </a:spcBef>
              <a:spcAft>
                <a:spcPts val="0"/>
              </a:spcAft>
              <a:buClr>
                <a:schemeClr val="dk2"/>
              </a:buClr>
              <a:buSzPts val="3400"/>
              <a:buNone/>
              <a:defRPr>
                <a:solidFill>
                  <a:schemeClr val="dk2"/>
                </a:solidFill>
              </a:defRPr>
            </a:lvl9pPr>
          </a:lstStyle>
          <a:p/>
        </p:txBody>
      </p:sp>
      <p:sp>
        <p:nvSpPr>
          <p:cNvPr id="2674" name="Google Shape;2674;p234"/>
          <p:cNvSpPr txBox="1"/>
          <p:nvPr>
            <p:ph idx="1" type="subTitle"/>
          </p:nvPr>
        </p:nvSpPr>
        <p:spPr>
          <a:xfrm>
            <a:off x="720000" y="1661180"/>
            <a:ext cx="4213200" cy="8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75" name="Google Shape;2675;p234"/>
          <p:cNvSpPr txBox="1"/>
          <p:nvPr/>
        </p:nvSpPr>
        <p:spPr>
          <a:xfrm>
            <a:off x="720000" y="3243000"/>
            <a:ext cx="3654900" cy="71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CREDITS: This presentation </a:t>
            </a:r>
            <a:r>
              <a:rPr lang="en" sz="1200">
                <a:solidFill>
                  <a:schemeClr val="dk1"/>
                </a:solidFill>
                <a:latin typeface="DM Sans"/>
                <a:ea typeface="DM Sans"/>
                <a:cs typeface="DM Sans"/>
                <a:sym typeface="DM Sans"/>
              </a:rPr>
              <a:t>template</a:t>
            </a:r>
            <a:r>
              <a:rPr lang="en" sz="1200">
                <a:solidFill>
                  <a:schemeClr val="dk1"/>
                </a:solidFill>
                <a:latin typeface="DM Sans"/>
                <a:ea typeface="DM Sans"/>
                <a:cs typeface="DM Sans"/>
                <a:sym typeface="DM Sans"/>
              </a:rPr>
              <a:t> was created by </a:t>
            </a:r>
            <a:r>
              <a:rPr b="1" lang="en" sz="1200">
                <a:solidFill>
                  <a:schemeClr val="dk1"/>
                </a:solidFill>
                <a:uFill>
                  <a:noFill/>
                </a:uFill>
                <a:latin typeface="DM Sans"/>
                <a:ea typeface="DM Sans"/>
                <a:cs typeface="DM Sans"/>
                <a:sym typeface="DM Sans"/>
                <a:hlinkClick r:id="rId3">
                  <a:extLst>
                    <a:ext uri="{A12FA001-AC4F-418D-AE19-62706E023703}">
                      <ahyp:hlinkClr val="tx"/>
                    </a:ext>
                  </a:extLst>
                </a:hlinkClick>
              </a:rPr>
              <a:t>Slidesgo</a:t>
            </a:r>
            <a:r>
              <a:rPr lang="en" sz="1200">
                <a:solidFill>
                  <a:schemeClr val="dk1"/>
                </a:solidFill>
                <a:latin typeface="DM Sans"/>
                <a:ea typeface="DM Sans"/>
                <a:cs typeface="DM Sans"/>
                <a:sym typeface="DM Sans"/>
              </a:rPr>
              <a:t>, including icons by </a:t>
            </a:r>
            <a:r>
              <a:rPr b="1" lang="en" sz="1200">
                <a:solidFill>
                  <a:schemeClr val="dk1"/>
                </a:solidFill>
                <a:uFill>
                  <a:noFill/>
                </a:uFill>
                <a:latin typeface="DM Sans"/>
                <a:ea typeface="DM Sans"/>
                <a:cs typeface="DM Sans"/>
                <a:sym typeface="DM Sans"/>
                <a:hlinkClick r:id="rId4">
                  <a:extLst>
                    <a:ext uri="{A12FA001-AC4F-418D-AE19-62706E023703}">
                      <ahyp:hlinkClr val="tx"/>
                    </a:ext>
                  </a:extLst>
                </a:hlinkClick>
              </a:rPr>
              <a:t>Flaticon</a:t>
            </a:r>
            <a:r>
              <a:rPr lang="en" sz="1200">
                <a:solidFill>
                  <a:schemeClr val="dk1"/>
                </a:solidFill>
                <a:latin typeface="DM Sans"/>
                <a:ea typeface="DM Sans"/>
                <a:cs typeface="DM Sans"/>
                <a:sym typeface="DM Sans"/>
              </a:rPr>
              <a:t>, and infographics &amp; images by </a:t>
            </a:r>
            <a:r>
              <a:rPr b="1" lang="en" sz="1200">
                <a:solidFill>
                  <a:schemeClr val="dk1"/>
                </a:solidFill>
                <a:uFill>
                  <a:noFill/>
                </a:uFill>
                <a:latin typeface="DM Sans"/>
                <a:ea typeface="DM Sans"/>
                <a:cs typeface="DM Sans"/>
                <a:sym typeface="DM Sans"/>
                <a:hlinkClick r:id="rId5">
                  <a:extLst>
                    <a:ext uri="{A12FA001-AC4F-418D-AE19-62706E023703}">
                      <ahyp:hlinkClr val="tx"/>
                    </a:ext>
                  </a:extLst>
                </a:hlinkClick>
              </a:rPr>
              <a:t>Freepik</a:t>
            </a:r>
            <a:r>
              <a:rPr lang="en" sz="1200">
                <a:solidFill>
                  <a:schemeClr val="dk1"/>
                </a:solidFill>
                <a:uFill>
                  <a:noFill/>
                </a:uFill>
                <a:latin typeface="DM Sans"/>
                <a:ea typeface="DM Sans"/>
                <a:cs typeface="DM Sans"/>
                <a:sym typeface="DM Sans"/>
                <a:hlinkClick r:id="rId6">
                  <a:extLst>
                    <a:ext uri="{A12FA001-AC4F-418D-AE19-62706E023703}">
                      <ahyp:hlinkClr val="tx"/>
                    </a:ext>
                  </a:extLst>
                </a:hlinkClick>
              </a:rPr>
              <a:t> </a:t>
            </a:r>
            <a:endParaRPr sz="1200">
              <a:solidFill>
                <a:schemeClr val="dk1"/>
              </a:solidFill>
              <a:latin typeface="DM Sans"/>
              <a:ea typeface="DM Sans"/>
              <a:cs typeface="DM Sans"/>
              <a:sym typeface="DM Sans"/>
            </a:endParaRPr>
          </a:p>
        </p:txBody>
      </p:sp>
      <p:grpSp>
        <p:nvGrpSpPr>
          <p:cNvPr id="2676" name="Google Shape;2676;p234"/>
          <p:cNvGrpSpPr/>
          <p:nvPr/>
        </p:nvGrpSpPr>
        <p:grpSpPr>
          <a:xfrm>
            <a:off x="0" y="25"/>
            <a:ext cx="9144000" cy="5143500"/>
            <a:chOff x="0" y="25"/>
            <a:chExt cx="9144000" cy="5143500"/>
          </a:xfrm>
        </p:grpSpPr>
        <p:cxnSp>
          <p:nvCxnSpPr>
            <p:cNvPr id="2677" name="Google Shape;2677;p234"/>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2678" name="Google Shape;2678;p234"/>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2679" name="Google Shape;2679;p234"/>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2680" name="Google Shape;2680;p234"/>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_1">
    <p:spTree>
      <p:nvGrpSpPr>
        <p:cNvPr id="2681" name="Shape 2681"/>
        <p:cNvGrpSpPr/>
        <p:nvPr/>
      </p:nvGrpSpPr>
      <p:grpSpPr>
        <a:xfrm>
          <a:off x="0" y="0"/>
          <a:ext cx="0" cy="0"/>
          <a:chOff x="0" y="0"/>
          <a:chExt cx="0" cy="0"/>
        </a:xfrm>
      </p:grpSpPr>
      <p:pic>
        <p:nvPicPr>
          <p:cNvPr id="2682" name="Google Shape;2682;p235"/>
          <p:cNvPicPr preferRelativeResize="0"/>
          <p:nvPr/>
        </p:nvPicPr>
        <p:blipFill>
          <a:blip r:embed="rId2">
            <a:alphaModFix amt="65000"/>
          </a:blip>
          <a:stretch>
            <a:fillRect/>
          </a:stretch>
        </p:blipFill>
        <p:spPr>
          <a:xfrm>
            <a:off x="0" y="0"/>
            <a:ext cx="9144000" cy="5143500"/>
          </a:xfrm>
          <a:prstGeom prst="rect">
            <a:avLst/>
          </a:prstGeom>
          <a:noFill/>
          <a:ln>
            <a:noFill/>
          </a:ln>
        </p:spPr>
      </p:pic>
      <p:cxnSp>
        <p:nvCxnSpPr>
          <p:cNvPr id="2683" name="Google Shape;2683;p235"/>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2684" name="Google Shape;2684;p235"/>
          <p:cNvSpPr/>
          <p:nvPr/>
        </p:nvSpPr>
        <p:spPr>
          <a:xfrm>
            <a:off x="7707001" y="195254"/>
            <a:ext cx="389963" cy="251349"/>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5" name="Google Shape;2685;p235"/>
          <p:cNvGrpSpPr/>
          <p:nvPr/>
        </p:nvGrpSpPr>
        <p:grpSpPr>
          <a:xfrm>
            <a:off x="406785" y="1153647"/>
            <a:ext cx="493610" cy="331663"/>
            <a:chOff x="2493575" y="1248525"/>
            <a:chExt cx="386025" cy="259375"/>
          </a:xfrm>
        </p:grpSpPr>
        <p:sp>
          <p:nvSpPr>
            <p:cNvPr id="2686" name="Google Shape;2686;p235"/>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235"/>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8" name="Google Shape;2688;p235"/>
          <p:cNvGrpSpPr/>
          <p:nvPr/>
        </p:nvGrpSpPr>
        <p:grpSpPr>
          <a:xfrm>
            <a:off x="8338226" y="1485299"/>
            <a:ext cx="493610" cy="331663"/>
            <a:chOff x="2493575" y="1248525"/>
            <a:chExt cx="386025" cy="259375"/>
          </a:xfrm>
        </p:grpSpPr>
        <p:sp>
          <p:nvSpPr>
            <p:cNvPr id="2689" name="Google Shape;2689;p235"/>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235"/>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1" name="Google Shape;2691;p235"/>
          <p:cNvSpPr/>
          <p:nvPr/>
        </p:nvSpPr>
        <p:spPr>
          <a:xfrm>
            <a:off x="156775" y="2548942"/>
            <a:ext cx="381053" cy="24560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TITLE_ONLY_1_1">
    <p:spTree>
      <p:nvGrpSpPr>
        <p:cNvPr id="2692" name="Shape 2692"/>
        <p:cNvGrpSpPr/>
        <p:nvPr/>
      </p:nvGrpSpPr>
      <p:grpSpPr>
        <a:xfrm>
          <a:off x="0" y="0"/>
          <a:ext cx="0" cy="0"/>
          <a:chOff x="0" y="0"/>
          <a:chExt cx="0" cy="0"/>
        </a:xfrm>
      </p:grpSpPr>
      <p:pic>
        <p:nvPicPr>
          <p:cNvPr id="2693" name="Google Shape;2693;p236"/>
          <p:cNvPicPr preferRelativeResize="0"/>
          <p:nvPr/>
        </p:nvPicPr>
        <p:blipFill>
          <a:blip r:embed="rId2">
            <a:alphaModFix amt="65000"/>
          </a:blip>
          <a:stretch>
            <a:fillRect/>
          </a:stretch>
        </p:blipFill>
        <p:spPr>
          <a:xfrm>
            <a:off x="0" y="0"/>
            <a:ext cx="9144000" cy="5143500"/>
          </a:xfrm>
          <a:prstGeom prst="rect">
            <a:avLst/>
          </a:prstGeom>
          <a:noFill/>
          <a:ln>
            <a:noFill/>
          </a:ln>
        </p:spPr>
      </p:pic>
      <p:cxnSp>
        <p:nvCxnSpPr>
          <p:cNvPr id="2694" name="Google Shape;2694;p236"/>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grpSp>
        <p:nvGrpSpPr>
          <p:cNvPr id="2695" name="Google Shape;2695;p236"/>
          <p:cNvGrpSpPr/>
          <p:nvPr/>
        </p:nvGrpSpPr>
        <p:grpSpPr>
          <a:xfrm flipH="1">
            <a:off x="7314893" y="194427"/>
            <a:ext cx="472842" cy="317708"/>
            <a:chOff x="2493575" y="1248525"/>
            <a:chExt cx="386025" cy="259375"/>
          </a:xfrm>
        </p:grpSpPr>
        <p:sp>
          <p:nvSpPr>
            <p:cNvPr id="2696" name="Google Shape;2696;p236"/>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236"/>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8" name="Google Shape;2698;p236"/>
          <p:cNvSpPr/>
          <p:nvPr/>
        </p:nvSpPr>
        <p:spPr>
          <a:xfrm flipH="1">
            <a:off x="5863942" y="394739"/>
            <a:ext cx="365020" cy="235273"/>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9" name="Google Shape;2699;p236"/>
          <p:cNvGrpSpPr/>
          <p:nvPr/>
        </p:nvGrpSpPr>
        <p:grpSpPr>
          <a:xfrm flipH="1">
            <a:off x="310250" y="1180249"/>
            <a:ext cx="472842" cy="317708"/>
            <a:chOff x="2493575" y="1248525"/>
            <a:chExt cx="386025" cy="259375"/>
          </a:xfrm>
        </p:grpSpPr>
        <p:sp>
          <p:nvSpPr>
            <p:cNvPr id="2700" name="Google Shape;2700;p236"/>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236"/>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2" name="Google Shape;2702;p236"/>
          <p:cNvSpPr/>
          <p:nvPr/>
        </p:nvSpPr>
        <p:spPr>
          <a:xfrm flipH="1">
            <a:off x="1642322" y="232889"/>
            <a:ext cx="373543" cy="24076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06" name="Shape 2706"/>
        <p:cNvGrpSpPr/>
        <p:nvPr/>
      </p:nvGrpSpPr>
      <p:grpSpPr>
        <a:xfrm>
          <a:off x="0" y="0"/>
          <a:ext cx="0" cy="0"/>
          <a:chOff x="0" y="0"/>
          <a:chExt cx="0" cy="0"/>
        </a:xfrm>
      </p:grpSpPr>
      <p:pic>
        <p:nvPicPr>
          <p:cNvPr id="2707" name="Google Shape;2707;p238"/>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708" name="Google Shape;2708;p238"/>
          <p:cNvSpPr txBox="1"/>
          <p:nvPr>
            <p:ph idx="1" type="subTitle"/>
          </p:nvPr>
        </p:nvSpPr>
        <p:spPr>
          <a:xfrm>
            <a:off x="720000" y="103450"/>
            <a:ext cx="2121600" cy="4002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09" name="Google Shape;2709;p238"/>
          <p:cNvSpPr txBox="1"/>
          <p:nvPr>
            <p:ph type="ctrTitle"/>
          </p:nvPr>
        </p:nvSpPr>
        <p:spPr>
          <a:xfrm>
            <a:off x="720000" y="1244485"/>
            <a:ext cx="3960300" cy="20889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5200"/>
              <a:buNone/>
              <a:defRPr sz="53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710" name="Google Shape;2710;p238"/>
          <p:cNvSpPr txBox="1"/>
          <p:nvPr>
            <p:ph idx="2" type="subTitle"/>
          </p:nvPr>
        </p:nvSpPr>
        <p:spPr>
          <a:xfrm>
            <a:off x="720000" y="3410810"/>
            <a:ext cx="2818200" cy="475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2711" name="Google Shape;2711;p238"/>
          <p:cNvGrpSpPr/>
          <p:nvPr/>
        </p:nvGrpSpPr>
        <p:grpSpPr>
          <a:xfrm>
            <a:off x="0" y="25"/>
            <a:ext cx="9144000" cy="5143500"/>
            <a:chOff x="0" y="25"/>
            <a:chExt cx="9144000" cy="5143500"/>
          </a:xfrm>
        </p:grpSpPr>
        <p:cxnSp>
          <p:nvCxnSpPr>
            <p:cNvPr id="2712" name="Google Shape;2712;p238"/>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2713" name="Google Shape;2713;p238"/>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2714" name="Google Shape;2714;p238"/>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2715" name="Google Shape;2715;p238"/>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55" name="Shape 155"/>
        <p:cNvGrpSpPr/>
        <p:nvPr/>
      </p:nvGrpSpPr>
      <p:grpSpPr>
        <a:xfrm>
          <a:off x="0" y="0"/>
          <a:ext cx="0" cy="0"/>
          <a:chOff x="0" y="0"/>
          <a:chExt cx="0" cy="0"/>
        </a:xfrm>
      </p:grpSpPr>
      <p:pic>
        <p:nvPicPr>
          <p:cNvPr id="156" name="Google Shape;156;p25"/>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57" name="Google Shape;157;p25"/>
          <p:cNvSpPr txBox="1"/>
          <p:nvPr>
            <p:ph idx="1" type="subTitle"/>
          </p:nvPr>
        </p:nvSpPr>
        <p:spPr>
          <a:xfrm>
            <a:off x="1927312" y="1967019"/>
            <a:ext cx="23907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8" name="Google Shape;158;p25"/>
          <p:cNvSpPr txBox="1"/>
          <p:nvPr>
            <p:ph idx="2" type="subTitle"/>
          </p:nvPr>
        </p:nvSpPr>
        <p:spPr>
          <a:xfrm>
            <a:off x="5715813" y="1967019"/>
            <a:ext cx="23907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9" name="Google Shape;159;p25"/>
          <p:cNvSpPr txBox="1"/>
          <p:nvPr>
            <p:ph idx="3" type="subTitle"/>
          </p:nvPr>
        </p:nvSpPr>
        <p:spPr>
          <a:xfrm>
            <a:off x="1927312" y="3446526"/>
            <a:ext cx="23907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0" name="Google Shape;160;p25"/>
          <p:cNvSpPr txBox="1"/>
          <p:nvPr>
            <p:ph idx="4" type="subTitle"/>
          </p:nvPr>
        </p:nvSpPr>
        <p:spPr>
          <a:xfrm>
            <a:off x="5715813" y="3446526"/>
            <a:ext cx="23907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1" name="Google Shape;161;p25"/>
          <p:cNvSpPr txBox="1"/>
          <p:nvPr>
            <p:ph hasCustomPrompt="1" type="title"/>
          </p:nvPr>
        </p:nvSpPr>
        <p:spPr>
          <a:xfrm>
            <a:off x="1037487" y="1679025"/>
            <a:ext cx="813900" cy="8139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38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2" name="Google Shape;162;p25"/>
          <p:cNvSpPr txBox="1"/>
          <p:nvPr>
            <p:ph hasCustomPrompt="1" idx="5" type="title"/>
          </p:nvPr>
        </p:nvSpPr>
        <p:spPr>
          <a:xfrm>
            <a:off x="1037487" y="3158525"/>
            <a:ext cx="813900" cy="8139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38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3" name="Google Shape;163;p25"/>
          <p:cNvSpPr txBox="1"/>
          <p:nvPr>
            <p:ph hasCustomPrompt="1" idx="6" type="title"/>
          </p:nvPr>
        </p:nvSpPr>
        <p:spPr>
          <a:xfrm>
            <a:off x="4815037" y="1679025"/>
            <a:ext cx="813900" cy="8139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38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4" name="Google Shape;164;p25"/>
          <p:cNvSpPr txBox="1"/>
          <p:nvPr>
            <p:ph hasCustomPrompt="1" idx="7" type="title"/>
          </p:nvPr>
        </p:nvSpPr>
        <p:spPr>
          <a:xfrm>
            <a:off x="4815037" y="3158525"/>
            <a:ext cx="813900" cy="8139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38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5" name="Google Shape;165;p25"/>
          <p:cNvSpPr txBox="1"/>
          <p:nvPr>
            <p:ph idx="8"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66" name="Google Shape;166;p25"/>
          <p:cNvSpPr txBox="1"/>
          <p:nvPr>
            <p:ph idx="9" type="subTitle"/>
          </p:nvPr>
        </p:nvSpPr>
        <p:spPr>
          <a:xfrm>
            <a:off x="1927312" y="1679025"/>
            <a:ext cx="2390700" cy="36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solidFill>
                  <a:schemeClr val="dk2"/>
                </a:solidFill>
                <a:latin typeface="Domine"/>
                <a:ea typeface="Domine"/>
                <a:cs typeface="Domine"/>
                <a:sym typeface="Domine"/>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167" name="Google Shape;167;p25"/>
          <p:cNvSpPr txBox="1"/>
          <p:nvPr>
            <p:ph idx="13" type="subTitle"/>
          </p:nvPr>
        </p:nvSpPr>
        <p:spPr>
          <a:xfrm>
            <a:off x="5715812" y="1679025"/>
            <a:ext cx="2390700" cy="36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solidFill>
                  <a:schemeClr val="dk2"/>
                </a:solidFill>
                <a:latin typeface="Domine"/>
                <a:ea typeface="Domine"/>
                <a:cs typeface="Domine"/>
                <a:sym typeface="Domine"/>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168" name="Google Shape;168;p25"/>
          <p:cNvSpPr txBox="1"/>
          <p:nvPr>
            <p:ph idx="14" type="subTitle"/>
          </p:nvPr>
        </p:nvSpPr>
        <p:spPr>
          <a:xfrm>
            <a:off x="1927312" y="3158525"/>
            <a:ext cx="2390700" cy="36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solidFill>
                  <a:schemeClr val="dk2"/>
                </a:solidFill>
                <a:latin typeface="Domine"/>
                <a:ea typeface="Domine"/>
                <a:cs typeface="Domine"/>
                <a:sym typeface="Domine"/>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169" name="Google Shape;169;p25"/>
          <p:cNvSpPr txBox="1"/>
          <p:nvPr>
            <p:ph idx="15" type="subTitle"/>
          </p:nvPr>
        </p:nvSpPr>
        <p:spPr>
          <a:xfrm>
            <a:off x="5715812" y="3158525"/>
            <a:ext cx="2390700" cy="36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solidFill>
                  <a:schemeClr val="dk2"/>
                </a:solidFill>
                <a:latin typeface="Domine"/>
                <a:ea typeface="Domine"/>
                <a:cs typeface="Domine"/>
                <a:sym typeface="Domine"/>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cxnSp>
        <p:nvCxnSpPr>
          <p:cNvPr id="170" name="Google Shape;170;p25"/>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171" name="Google Shape;171;p25"/>
          <p:cNvSpPr/>
          <p:nvPr/>
        </p:nvSpPr>
        <p:spPr>
          <a:xfrm flipH="1">
            <a:off x="1380447" y="246014"/>
            <a:ext cx="373543" cy="24076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 name="Google Shape;172;p25"/>
          <p:cNvGrpSpPr/>
          <p:nvPr/>
        </p:nvGrpSpPr>
        <p:grpSpPr>
          <a:xfrm flipH="1">
            <a:off x="7557493" y="246027"/>
            <a:ext cx="472842" cy="317708"/>
            <a:chOff x="2493575" y="1248525"/>
            <a:chExt cx="386025" cy="259375"/>
          </a:xfrm>
        </p:grpSpPr>
        <p:sp>
          <p:nvSpPr>
            <p:cNvPr id="173" name="Google Shape;173;p25"/>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5"/>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 name="Google Shape;175;p25"/>
          <p:cNvGrpSpPr/>
          <p:nvPr/>
        </p:nvGrpSpPr>
        <p:grpSpPr>
          <a:xfrm flipH="1">
            <a:off x="299525" y="1180249"/>
            <a:ext cx="472842" cy="317708"/>
            <a:chOff x="2493575" y="1248525"/>
            <a:chExt cx="386025" cy="259375"/>
          </a:xfrm>
        </p:grpSpPr>
        <p:sp>
          <p:nvSpPr>
            <p:cNvPr id="176" name="Google Shape;176;p25"/>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5"/>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 name="Google Shape;178;p25"/>
          <p:cNvSpPr/>
          <p:nvPr/>
        </p:nvSpPr>
        <p:spPr>
          <a:xfrm flipH="1">
            <a:off x="8241492" y="944989"/>
            <a:ext cx="365020" cy="235273"/>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16" name="Shape 2716"/>
        <p:cNvGrpSpPr/>
        <p:nvPr/>
      </p:nvGrpSpPr>
      <p:grpSpPr>
        <a:xfrm>
          <a:off x="0" y="0"/>
          <a:ext cx="0" cy="0"/>
          <a:chOff x="0" y="0"/>
          <a:chExt cx="0" cy="0"/>
        </a:xfrm>
      </p:grpSpPr>
      <p:pic>
        <p:nvPicPr>
          <p:cNvPr id="2717" name="Google Shape;2717;p239"/>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718" name="Google Shape;2718;p239"/>
          <p:cNvSpPr txBox="1"/>
          <p:nvPr>
            <p:ph type="title"/>
          </p:nvPr>
        </p:nvSpPr>
        <p:spPr>
          <a:xfrm>
            <a:off x="2348100" y="2389600"/>
            <a:ext cx="4447800" cy="87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719" name="Google Shape;2719;p239"/>
          <p:cNvSpPr txBox="1"/>
          <p:nvPr>
            <p:ph hasCustomPrompt="1" idx="2" type="title"/>
          </p:nvPr>
        </p:nvSpPr>
        <p:spPr>
          <a:xfrm>
            <a:off x="4043550" y="1263975"/>
            <a:ext cx="1056900" cy="10611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5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720" name="Google Shape;2720;p239"/>
          <p:cNvSpPr txBox="1"/>
          <p:nvPr>
            <p:ph idx="1" type="subTitle"/>
          </p:nvPr>
        </p:nvSpPr>
        <p:spPr>
          <a:xfrm>
            <a:off x="3359550" y="3564238"/>
            <a:ext cx="24249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721" name="Google Shape;2721;p239"/>
          <p:cNvSpPr txBox="1"/>
          <p:nvPr>
            <p:ph idx="3" type="subTitle"/>
          </p:nvPr>
        </p:nvSpPr>
        <p:spPr>
          <a:xfrm>
            <a:off x="3511200" y="103450"/>
            <a:ext cx="2121600" cy="40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2722" name="Google Shape;2722;p239"/>
          <p:cNvGrpSpPr/>
          <p:nvPr/>
        </p:nvGrpSpPr>
        <p:grpSpPr>
          <a:xfrm>
            <a:off x="0" y="25"/>
            <a:ext cx="9144000" cy="5143500"/>
            <a:chOff x="0" y="25"/>
            <a:chExt cx="9144000" cy="5143500"/>
          </a:xfrm>
        </p:grpSpPr>
        <p:cxnSp>
          <p:nvCxnSpPr>
            <p:cNvPr id="2723" name="Google Shape;2723;p239"/>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2724" name="Google Shape;2724;p239"/>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2725" name="Google Shape;2725;p239"/>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2726" name="Google Shape;2726;p239"/>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27" name="Shape 2727"/>
        <p:cNvGrpSpPr/>
        <p:nvPr/>
      </p:nvGrpSpPr>
      <p:grpSpPr>
        <a:xfrm>
          <a:off x="0" y="0"/>
          <a:ext cx="0" cy="0"/>
          <a:chOff x="0" y="0"/>
          <a:chExt cx="0" cy="0"/>
        </a:xfrm>
      </p:grpSpPr>
      <p:pic>
        <p:nvPicPr>
          <p:cNvPr id="2728" name="Google Shape;2728;p240"/>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729" name="Google Shape;2729;p2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730" name="Google Shape;2730;p240"/>
          <p:cNvSpPr txBox="1"/>
          <p:nvPr>
            <p:ph idx="1" type="subTitle"/>
          </p:nvPr>
        </p:nvSpPr>
        <p:spPr>
          <a:xfrm>
            <a:off x="720000" y="1151375"/>
            <a:ext cx="7704000" cy="37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2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cxnSp>
        <p:nvCxnSpPr>
          <p:cNvPr id="2731" name="Google Shape;2731;p240"/>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2732" name="Google Shape;2732;p240"/>
          <p:cNvSpPr/>
          <p:nvPr/>
        </p:nvSpPr>
        <p:spPr>
          <a:xfrm>
            <a:off x="7439101" y="299354"/>
            <a:ext cx="389963" cy="251349"/>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3" name="Google Shape;2733;p240"/>
          <p:cNvGrpSpPr/>
          <p:nvPr/>
        </p:nvGrpSpPr>
        <p:grpSpPr>
          <a:xfrm>
            <a:off x="1092610" y="173472"/>
            <a:ext cx="493610" cy="331663"/>
            <a:chOff x="2493575" y="1248525"/>
            <a:chExt cx="386025" cy="259375"/>
          </a:xfrm>
        </p:grpSpPr>
        <p:sp>
          <p:nvSpPr>
            <p:cNvPr id="2734" name="Google Shape;2734;p240"/>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240"/>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6" name="Google Shape;2736;p240"/>
          <p:cNvGrpSpPr/>
          <p:nvPr/>
        </p:nvGrpSpPr>
        <p:grpSpPr>
          <a:xfrm>
            <a:off x="8123926" y="874699"/>
            <a:ext cx="493610" cy="331663"/>
            <a:chOff x="2493575" y="1248525"/>
            <a:chExt cx="386025" cy="259375"/>
          </a:xfrm>
        </p:grpSpPr>
        <p:sp>
          <p:nvSpPr>
            <p:cNvPr id="2737" name="Google Shape;2737;p240"/>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240"/>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9" name="Google Shape;2739;p240"/>
          <p:cNvSpPr/>
          <p:nvPr/>
        </p:nvSpPr>
        <p:spPr>
          <a:xfrm>
            <a:off x="338950" y="1089167"/>
            <a:ext cx="381053" cy="24560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40" name="Shape 2740"/>
        <p:cNvGrpSpPr/>
        <p:nvPr/>
      </p:nvGrpSpPr>
      <p:grpSpPr>
        <a:xfrm>
          <a:off x="0" y="0"/>
          <a:ext cx="0" cy="0"/>
          <a:chOff x="0" y="0"/>
          <a:chExt cx="0" cy="0"/>
        </a:xfrm>
      </p:grpSpPr>
      <p:pic>
        <p:nvPicPr>
          <p:cNvPr id="2741" name="Google Shape;2741;p241"/>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742" name="Google Shape;2742;p2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743" name="Google Shape;2743;p241"/>
          <p:cNvSpPr txBox="1"/>
          <p:nvPr>
            <p:ph idx="1" type="subTitle"/>
          </p:nvPr>
        </p:nvSpPr>
        <p:spPr>
          <a:xfrm>
            <a:off x="4808667" y="3158350"/>
            <a:ext cx="30246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744" name="Google Shape;2744;p241"/>
          <p:cNvSpPr txBox="1"/>
          <p:nvPr>
            <p:ph idx="2" type="subTitle"/>
          </p:nvPr>
        </p:nvSpPr>
        <p:spPr>
          <a:xfrm>
            <a:off x="1311061" y="3158350"/>
            <a:ext cx="30237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745" name="Google Shape;2745;p241"/>
          <p:cNvSpPr txBox="1"/>
          <p:nvPr>
            <p:ph idx="3" type="subTitle"/>
          </p:nvPr>
        </p:nvSpPr>
        <p:spPr>
          <a:xfrm>
            <a:off x="1311050" y="2646400"/>
            <a:ext cx="3023700" cy="5070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solidFill>
                  <a:schemeClr val="dk2"/>
                </a:solidFill>
                <a:latin typeface="Domine"/>
                <a:ea typeface="Domine"/>
                <a:cs typeface="Domine"/>
                <a:sym typeface="Domine"/>
              </a:defRPr>
            </a:lvl1pPr>
            <a:lvl2pPr lvl="1" rtl="0" algn="ctr">
              <a:spcBef>
                <a:spcPts val="0"/>
              </a:spcBef>
              <a:spcAft>
                <a:spcPts val="0"/>
              </a:spcAft>
              <a:buSzPts val="2000"/>
              <a:buFont typeface="Montserrat"/>
              <a:buNone/>
              <a:defRPr sz="2000">
                <a:latin typeface="Montserrat"/>
                <a:ea typeface="Montserrat"/>
                <a:cs typeface="Montserrat"/>
                <a:sym typeface="Montserrat"/>
              </a:defRPr>
            </a:lvl2pPr>
            <a:lvl3pPr lvl="2" rtl="0" algn="ctr">
              <a:spcBef>
                <a:spcPts val="1600"/>
              </a:spcBef>
              <a:spcAft>
                <a:spcPts val="0"/>
              </a:spcAft>
              <a:buSzPts val="2000"/>
              <a:buFont typeface="Montserrat"/>
              <a:buNone/>
              <a:defRPr sz="2000">
                <a:latin typeface="Montserrat"/>
                <a:ea typeface="Montserrat"/>
                <a:cs typeface="Montserrat"/>
                <a:sym typeface="Montserrat"/>
              </a:defRPr>
            </a:lvl3pPr>
            <a:lvl4pPr lvl="3" rtl="0" algn="ctr">
              <a:spcBef>
                <a:spcPts val="1600"/>
              </a:spcBef>
              <a:spcAft>
                <a:spcPts val="0"/>
              </a:spcAft>
              <a:buSzPts val="2000"/>
              <a:buFont typeface="Montserrat"/>
              <a:buNone/>
              <a:defRPr sz="2000">
                <a:latin typeface="Montserrat"/>
                <a:ea typeface="Montserrat"/>
                <a:cs typeface="Montserrat"/>
                <a:sym typeface="Montserrat"/>
              </a:defRPr>
            </a:lvl4pPr>
            <a:lvl5pPr lvl="4" rtl="0" algn="ctr">
              <a:spcBef>
                <a:spcPts val="1600"/>
              </a:spcBef>
              <a:spcAft>
                <a:spcPts val="0"/>
              </a:spcAft>
              <a:buSzPts val="2000"/>
              <a:buFont typeface="Montserrat"/>
              <a:buNone/>
              <a:defRPr sz="2000">
                <a:latin typeface="Montserrat"/>
                <a:ea typeface="Montserrat"/>
                <a:cs typeface="Montserrat"/>
                <a:sym typeface="Montserrat"/>
              </a:defRPr>
            </a:lvl5pPr>
            <a:lvl6pPr lvl="5" rtl="0" algn="ctr">
              <a:spcBef>
                <a:spcPts val="1600"/>
              </a:spcBef>
              <a:spcAft>
                <a:spcPts val="0"/>
              </a:spcAft>
              <a:buSzPts val="2000"/>
              <a:buFont typeface="Montserrat"/>
              <a:buNone/>
              <a:defRPr sz="2000">
                <a:latin typeface="Montserrat"/>
                <a:ea typeface="Montserrat"/>
                <a:cs typeface="Montserrat"/>
                <a:sym typeface="Montserrat"/>
              </a:defRPr>
            </a:lvl6pPr>
            <a:lvl7pPr lvl="6" rtl="0" algn="ctr">
              <a:spcBef>
                <a:spcPts val="1600"/>
              </a:spcBef>
              <a:spcAft>
                <a:spcPts val="0"/>
              </a:spcAft>
              <a:buSzPts val="2000"/>
              <a:buFont typeface="Montserrat"/>
              <a:buNone/>
              <a:defRPr sz="2000">
                <a:latin typeface="Montserrat"/>
                <a:ea typeface="Montserrat"/>
                <a:cs typeface="Montserrat"/>
                <a:sym typeface="Montserrat"/>
              </a:defRPr>
            </a:lvl7pPr>
            <a:lvl8pPr lvl="7" rtl="0" algn="ctr">
              <a:spcBef>
                <a:spcPts val="1600"/>
              </a:spcBef>
              <a:spcAft>
                <a:spcPts val="0"/>
              </a:spcAft>
              <a:buSzPts val="2000"/>
              <a:buFont typeface="Montserrat"/>
              <a:buNone/>
              <a:defRPr sz="2000">
                <a:latin typeface="Montserrat"/>
                <a:ea typeface="Montserrat"/>
                <a:cs typeface="Montserrat"/>
                <a:sym typeface="Montserrat"/>
              </a:defRPr>
            </a:lvl8pPr>
            <a:lvl9pPr lvl="8" rtl="0" algn="ctr">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2746" name="Google Shape;2746;p241"/>
          <p:cNvSpPr txBox="1"/>
          <p:nvPr>
            <p:ph idx="4" type="subTitle"/>
          </p:nvPr>
        </p:nvSpPr>
        <p:spPr>
          <a:xfrm>
            <a:off x="4808983" y="2646400"/>
            <a:ext cx="3023700" cy="5070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solidFill>
                  <a:schemeClr val="dk2"/>
                </a:solidFill>
                <a:latin typeface="Domine"/>
                <a:ea typeface="Domine"/>
                <a:cs typeface="Domine"/>
                <a:sym typeface="Domine"/>
              </a:defRPr>
            </a:lvl1pPr>
            <a:lvl2pPr lvl="1" rtl="0" algn="ctr">
              <a:spcBef>
                <a:spcPts val="0"/>
              </a:spcBef>
              <a:spcAft>
                <a:spcPts val="0"/>
              </a:spcAft>
              <a:buSzPts val="2000"/>
              <a:buFont typeface="Montserrat"/>
              <a:buNone/>
              <a:defRPr sz="2000">
                <a:latin typeface="Montserrat"/>
                <a:ea typeface="Montserrat"/>
                <a:cs typeface="Montserrat"/>
                <a:sym typeface="Montserrat"/>
              </a:defRPr>
            </a:lvl2pPr>
            <a:lvl3pPr lvl="2" rtl="0" algn="ctr">
              <a:spcBef>
                <a:spcPts val="1600"/>
              </a:spcBef>
              <a:spcAft>
                <a:spcPts val="0"/>
              </a:spcAft>
              <a:buSzPts val="2000"/>
              <a:buFont typeface="Montserrat"/>
              <a:buNone/>
              <a:defRPr sz="2000">
                <a:latin typeface="Montserrat"/>
                <a:ea typeface="Montserrat"/>
                <a:cs typeface="Montserrat"/>
                <a:sym typeface="Montserrat"/>
              </a:defRPr>
            </a:lvl3pPr>
            <a:lvl4pPr lvl="3" rtl="0" algn="ctr">
              <a:spcBef>
                <a:spcPts val="1600"/>
              </a:spcBef>
              <a:spcAft>
                <a:spcPts val="0"/>
              </a:spcAft>
              <a:buSzPts val="2000"/>
              <a:buFont typeface="Montserrat"/>
              <a:buNone/>
              <a:defRPr sz="2000">
                <a:latin typeface="Montserrat"/>
                <a:ea typeface="Montserrat"/>
                <a:cs typeface="Montserrat"/>
                <a:sym typeface="Montserrat"/>
              </a:defRPr>
            </a:lvl4pPr>
            <a:lvl5pPr lvl="4" rtl="0" algn="ctr">
              <a:spcBef>
                <a:spcPts val="1600"/>
              </a:spcBef>
              <a:spcAft>
                <a:spcPts val="0"/>
              </a:spcAft>
              <a:buSzPts val="2000"/>
              <a:buFont typeface="Montserrat"/>
              <a:buNone/>
              <a:defRPr sz="2000">
                <a:latin typeface="Montserrat"/>
                <a:ea typeface="Montserrat"/>
                <a:cs typeface="Montserrat"/>
                <a:sym typeface="Montserrat"/>
              </a:defRPr>
            </a:lvl5pPr>
            <a:lvl6pPr lvl="5" rtl="0" algn="ctr">
              <a:spcBef>
                <a:spcPts val="1600"/>
              </a:spcBef>
              <a:spcAft>
                <a:spcPts val="0"/>
              </a:spcAft>
              <a:buSzPts val="2000"/>
              <a:buFont typeface="Montserrat"/>
              <a:buNone/>
              <a:defRPr sz="2000">
                <a:latin typeface="Montserrat"/>
                <a:ea typeface="Montserrat"/>
                <a:cs typeface="Montserrat"/>
                <a:sym typeface="Montserrat"/>
              </a:defRPr>
            </a:lvl6pPr>
            <a:lvl7pPr lvl="6" rtl="0" algn="ctr">
              <a:spcBef>
                <a:spcPts val="1600"/>
              </a:spcBef>
              <a:spcAft>
                <a:spcPts val="0"/>
              </a:spcAft>
              <a:buSzPts val="2000"/>
              <a:buFont typeface="Montserrat"/>
              <a:buNone/>
              <a:defRPr sz="2000">
                <a:latin typeface="Montserrat"/>
                <a:ea typeface="Montserrat"/>
                <a:cs typeface="Montserrat"/>
                <a:sym typeface="Montserrat"/>
              </a:defRPr>
            </a:lvl7pPr>
            <a:lvl8pPr lvl="7" rtl="0" algn="ctr">
              <a:spcBef>
                <a:spcPts val="1600"/>
              </a:spcBef>
              <a:spcAft>
                <a:spcPts val="0"/>
              </a:spcAft>
              <a:buSzPts val="2000"/>
              <a:buFont typeface="Montserrat"/>
              <a:buNone/>
              <a:defRPr sz="2000">
                <a:latin typeface="Montserrat"/>
                <a:ea typeface="Montserrat"/>
                <a:cs typeface="Montserrat"/>
                <a:sym typeface="Montserrat"/>
              </a:defRPr>
            </a:lvl8pPr>
            <a:lvl9pPr lvl="8" rtl="0" algn="ctr">
              <a:spcBef>
                <a:spcPts val="1600"/>
              </a:spcBef>
              <a:spcAft>
                <a:spcPts val="1600"/>
              </a:spcAft>
              <a:buSzPts val="2000"/>
              <a:buFont typeface="Montserrat"/>
              <a:buNone/>
              <a:defRPr sz="2000">
                <a:latin typeface="Montserrat"/>
                <a:ea typeface="Montserrat"/>
                <a:cs typeface="Montserrat"/>
                <a:sym typeface="Montserrat"/>
              </a:defRPr>
            </a:lvl9pPr>
          </a:lstStyle>
          <a:p/>
        </p:txBody>
      </p:sp>
      <p:cxnSp>
        <p:nvCxnSpPr>
          <p:cNvPr id="2747" name="Google Shape;2747;p241"/>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grpSp>
        <p:nvGrpSpPr>
          <p:cNvPr id="2748" name="Google Shape;2748;p241"/>
          <p:cNvGrpSpPr/>
          <p:nvPr/>
        </p:nvGrpSpPr>
        <p:grpSpPr>
          <a:xfrm>
            <a:off x="7290830" y="336133"/>
            <a:ext cx="474416" cy="305783"/>
            <a:chOff x="1087650" y="1031275"/>
            <a:chExt cx="298000" cy="192075"/>
          </a:xfrm>
        </p:grpSpPr>
        <p:sp>
          <p:nvSpPr>
            <p:cNvPr id="2749" name="Google Shape;2749;p241"/>
            <p:cNvSpPr/>
            <p:nvPr/>
          </p:nvSpPr>
          <p:spPr>
            <a:xfrm>
              <a:off x="1094350" y="1037650"/>
              <a:ext cx="284275" cy="179975"/>
            </a:xfrm>
            <a:custGeom>
              <a:rect b="b" l="l" r="r" t="t"/>
              <a:pathLst>
                <a:path extrusionOk="0" h="7199" w="11371">
                  <a:moveTo>
                    <a:pt x="5615" y="0"/>
                  </a:moveTo>
                  <a:cubicBezTo>
                    <a:pt x="4518" y="0"/>
                    <a:pt x="3574" y="664"/>
                    <a:pt x="2885" y="1902"/>
                  </a:cubicBezTo>
                  <a:cubicBezTo>
                    <a:pt x="2655" y="2297"/>
                    <a:pt x="2476" y="2603"/>
                    <a:pt x="2106" y="2795"/>
                  </a:cubicBezTo>
                  <a:cubicBezTo>
                    <a:pt x="1979" y="2871"/>
                    <a:pt x="1838" y="2935"/>
                    <a:pt x="1698" y="2999"/>
                  </a:cubicBezTo>
                  <a:cubicBezTo>
                    <a:pt x="1404" y="3114"/>
                    <a:pt x="1124" y="3267"/>
                    <a:pt x="868" y="3458"/>
                  </a:cubicBezTo>
                  <a:cubicBezTo>
                    <a:pt x="256" y="3918"/>
                    <a:pt x="1" y="4734"/>
                    <a:pt x="230" y="5475"/>
                  </a:cubicBezTo>
                  <a:cubicBezTo>
                    <a:pt x="447" y="6074"/>
                    <a:pt x="983" y="6495"/>
                    <a:pt x="1621" y="6559"/>
                  </a:cubicBezTo>
                  <a:lnTo>
                    <a:pt x="1749" y="6559"/>
                  </a:lnTo>
                  <a:cubicBezTo>
                    <a:pt x="2017" y="6546"/>
                    <a:pt x="2272" y="6508"/>
                    <a:pt x="2527" y="6432"/>
                  </a:cubicBezTo>
                  <a:cubicBezTo>
                    <a:pt x="2731" y="6381"/>
                    <a:pt x="2948" y="6342"/>
                    <a:pt x="3178" y="6330"/>
                  </a:cubicBezTo>
                  <a:cubicBezTo>
                    <a:pt x="3255" y="6330"/>
                    <a:pt x="3344" y="6342"/>
                    <a:pt x="3421" y="6355"/>
                  </a:cubicBezTo>
                  <a:cubicBezTo>
                    <a:pt x="3625" y="6432"/>
                    <a:pt x="3803" y="6521"/>
                    <a:pt x="3969" y="6649"/>
                  </a:cubicBezTo>
                  <a:cubicBezTo>
                    <a:pt x="4059" y="6712"/>
                    <a:pt x="4148" y="6763"/>
                    <a:pt x="4224" y="6814"/>
                  </a:cubicBezTo>
                  <a:cubicBezTo>
                    <a:pt x="4652" y="7059"/>
                    <a:pt x="5127" y="7198"/>
                    <a:pt x="5615" y="7198"/>
                  </a:cubicBezTo>
                  <a:cubicBezTo>
                    <a:pt x="5636" y="7198"/>
                    <a:pt x="5658" y="7198"/>
                    <a:pt x="5679" y="7197"/>
                  </a:cubicBezTo>
                  <a:cubicBezTo>
                    <a:pt x="5704" y="7198"/>
                    <a:pt x="5729" y="7198"/>
                    <a:pt x="5754" y="7198"/>
                  </a:cubicBezTo>
                  <a:cubicBezTo>
                    <a:pt x="6174" y="7198"/>
                    <a:pt x="6582" y="7097"/>
                    <a:pt x="6955" y="6917"/>
                  </a:cubicBezTo>
                  <a:cubicBezTo>
                    <a:pt x="7032" y="6878"/>
                    <a:pt x="7096" y="6840"/>
                    <a:pt x="7159" y="6802"/>
                  </a:cubicBezTo>
                  <a:cubicBezTo>
                    <a:pt x="7274" y="6738"/>
                    <a:pt x="7389" y="6674"/>
                    <a:pt x="7504" y="6636"/>
                  </a:cubicBezTo>
                  <a:cubicBezTo>
                    <a:pt x="7642" y="6583"/>
                    <a:pt x="7789" y="6556"/>
                    <a:pt x="7938" y="6556"/>
                  </a:cubicBezTo>
                  <a:cubicBezTo>
                    <a:pt x="7968" y="6556"/>
                    <a:pt x="7997" y="6557"/>
                    <a:pt x="8027" y="6559"/>
                  </a:cubicBezTo>
                  <a:cubicBezTo>
                    <a:pt x="8180" y="6559"/>
                    <a:pt x="8346" y="6572"/>
                    <a:pt x="8525" y="6585"/>
                  </a:cubicBezTo>
                  <a:cubicBezTo>
                    <a:pt x="8703" y="6598"/>
                    <a:pt x="8895" y="6623"/>
                    <a:pt x="9074" y="6623"/>
                  </a:cubicBezTo>
                  <a:cubicBezTo>
                    <a:pt x="9176" y="6623"/>
                    <a:pt x="9278" y="6610"/>
                    <a:pt x="9367" y="6598"/>
                  </a:cubicBezTo>
                  <a:cubicBezTo>
                    <a:pt x="10324" y="6495"/>
                    <a:pt x="11090" y="5755"/>
                    <a:pt x="11230" y="4798"/>
                  </a:cubicBezTo>
                  <a:cubicBezTo>
                    <a:pt x="11370" y="3841"/>
                    <a:pt x="10847" y="2910"/>
                    <a:pt x="9967" y="2527"/>
                  </a:cubicBezTo>
                  <a:cubicBezTo>
                    <a:pt x="9737" y="2438"/>
                    <a:pt x="9507" y="2361"/>
                    <a:pt x="9265" y="2323"/>
                  </a:cubicBezTo>
                  <a:cubicBezTo>
                    <a:pt x="8984" y="2272"/>
                    <a:pt x="8703" y="2170"/>
                    <a:pt x="8448" y="2029"/>
                  </a:cubicBezTo>
                  <a:cubicBezTo>
                    <a:pt x="8193" y="1825"/>
                    <a:pt x="7976" y="1583"/>
                    <a:pt x="7810" y="1289"/>
                  </a:cubicBezTo>
                  <a:cubicBezTo>
                    <a:pt x="7644" y="1021"/>
                    <a:pt x="7453" y="779"/>
                    <a:pt x="7223" y="562"/>
                  </a:cubicBezTo>
                  <a:cubicBezTo>
                    <a:pt x="6891" y="281"/>
                    <a:pt x="6483" y="102"/>
                    <a:pt x="6049" y="39"/>
                  </a:cubicBezTo>
                  <a:cubicBezTo>
                    <a:pt x="5909" y="13"/>
                    <a:pt x="5756" y="0"/>
                    <a:pt x="5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241"/>
            <p:cNvSpPr/>
            <p:nvPr/>
          </p:nvSpPr>
          <p:spPr>
            <a:xfrm>
              <a:off x="1087650" y="1031275"/>
              <a:ext cx="298000" cy="192075"/>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51" name="Google Shape;2751;p241"/>
          <p:cNvSpPr/>
          <p:nvPr/>
        </p:nvSpPr>
        <p:spPr>
          <a:xfrm>
            <a:off x="8328091" y="892659"/>
            <a:ext cx="600500" cy="403484"/>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2" name="Google Shape;2752;p241"/>
          <p:cNvGrpSpPr/>
          <p:nvPr/>
        </p:nvGrpSpPr>
        <p:grpSpPr>
          <a:xfrm>
            <a:off x="183679" y="1466009"/>
            <a:ext cx="600500" cy="403484"/>
            <a:chOff x="2493575" y="1248525"/>
            <a:chExt cx="386025" cy="259375"/>
          </a:xfrm>
        </p:grpSpPr>
        <p:sp>
          <p:nvSpPr>
            <p:cNvPr id="2753" name="Google Shape;2753;p241"/>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241"/>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55" name="Shape 2755"/>
        <p:cNvGrpSpPr/>
        <p:nvPr/>
      </p:nvGrpSpPr>
      <p:grpSpPr>
        <a:xfrm>
          <a:off x="0" y="0"/>
          <a:ext cx="0" cy="0"/>
          <a:chOff x="0" y="0"/>
          <a:chExt cx="0" cy="0"/>
        </a:xfrm>
      </p:grpSpPr>
      <p:pic>
        <p:nvPicPr>
          <p:cNvPr id="2756" name="Google Shape;2756;p242"/>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757" name="Google Shape;2757;p2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cxnSp>
        <p:nvCxnSpPr>
          <p:cNvPr id="2758" name="Google Shape;2758;p242"/>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2759" name="Google Shape;2759;p242"/>
          <p:cNvSpPr/>
          <p:nvPr/>
        </p:nvSpPr>
        <p:spPr>
          <a:xfrm>
            <a:off x="6903326" y="202904"/>
            <a:ext cx="389963" cy="251349"/>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60" name="Google Shape;2760;p242"/>
          <p:cNvGrpSpPr/>
          <p:nvPr/>
        </p:nvGrpSpPr>
        <p:grpSpPr>
          <a:xfrm>
            <a:off x="1167635" y="162747"/>
            <a:ext cx="493610" cy="331663"/>
            <a:chOff x="2493575" y="1248525"/>
            <a:chExt cx="386025" cy="259375"/>
          </a:xfrm>
        </p:grpSpPr>
        <p:sp>
          <p:nvSpPr>
            <p:cNvPr id="2761" name="Google Shape;2761;p242"/>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242"/>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3" name="Google Shape;2763;p242"/>
          <p:cNvGrpSpPr/>
          <p:nvPr/>
        </p:nvGrpSpPr>
        <p:grpSpPr>
          <a:xfrm>
            <a:off x="8348951" y="874699"/>
            <a:ext cx="493610" cy="331663"/>
            <a:chOff x="2493575" y="1248525"/>
            <a:chExt cx="386025" cy="259375"/>
          </a:xfrm>
        </p:grpSpPr>
        <p:sp>
          <p:nvSpPr>
            <p:cNvPr id="2764" name="Google Shape;2764;p242"/>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242"/>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6" name="Google Shape;2766;p242"/>
          <p:cNvSpPr/>
          <p:nvPr/>
        </p:nvSpPr>
        <p:spPr>
          <a:xfrm>
            <a:off x="156775" y="1121317"/>
            <a:ext cx="381053" cy="24560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67" name="Shape 2767"/>
        <p:cNvGrpSpPr/>
        <p:nvPr/>
      </p:nvGrpSpPr>
      <p:grpSpPr>
        <a:xfrm>
          <a:off x="0" y="0"/>
          <a:ext cx="0" cy="0"/>
          <a:chOff x="0" y="0"/>
          <a:chExt cx="0" cy="0"/>
        </a:xfrm>
      </p:grpSpPr>
      <p:pic>
        <p:nvPicPr>
          <p:cNvPr id="2768" name="Google Shape;2768;p243"/>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769" name="Google Shape;2769;p243"/>
          <p:cNvSpPr txBox="1"/>
          <p:nvPr>
            <p:ph idx="1" type="body"/>
          </p:nvPr>
        </p:nvSpPr>
        <p:spPr>
          <a:xfrm>
            <a:off x="720000" y="1584150"/>
            <a:ext cx="3793500" cy="2280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2770" name="Google Shape;2770;p243"/>
          <p:cNvSpPr txBox="1"/>
          <p:nvPr>
            <p:ph type="title"/>
          </p:nvPr>
        </p:nvSpPr>
        <p:spPr>
          <a:xfrm>
            <a:off x="720000" y="437450"/>
            <a:ext cx="3793500" cy="6942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771" name="Google Shape;2771;p243"/>
          <p:cNvSpPr/>
          <p:nvPr>
            <p:ph idx="2" type="pic"/>
          </p:nvPr>
        </p:nvSpPr>
        <p:spPr>
          <a:xfrm>
            <a:off x="5249400" y="978200"/>
            <a:ext cx="3174600" cy="3174600"/>
          </a:xfrm>
          <a:prstGeom prst="rect">
            <a:avLst/>
          </a:prstGeom>
          <a:noFill/>
          <a:ln cap="sq" cmpd="sng" w="19050">
            <a:solidFill>
              <a:schemeClr val="dk1"/>
            </a:solidFill>
            <a:prstDash val="solid"/>
            <a:round/>
            <a:headEnd len="sm" w="sm" type="none"/>
            <a:tailEnd len="sm" w="sm" type="none"/>
          </a:ln>
        </p:spPr>
      </p:sp>
      <p:sp>
        <p:nvSpPr>
          <p:cNvPr id="2772" name="Google Shape;2772;p243"/>
          <p:cNvSpPr/>
          <p:nvPr/>
        </p:nvSpPr>
        <p:spPr>
          <a:xfrm>
            <a:off x="5685245" y="271005"/>
            <a:ext cx="408469" cy="263277"/>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73" name="Google Shape;2773;p243"/>
          <p:cNvGrpSpPr/>
          <p:nvPr/>
        </p:nvGrpSpPr>
        <p:grpSpPr>
          <a:xfrm>
            <a:off x="0" y="25"/>
            <a:ext cx="9144000" cy="5143500"/>
            <a:chOff x="0" y="25"/>
            <a:chExt cx="9144000" cy="5143500"/>
          </a:xfrm>
        </p:grpSpPr>
        <p:cxnSp>
          <p:nvCxnSpPr>
            <p:cNvPr id="2774" name="Google Shape;2774;p243"/>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2775" name="Google Shape;2775;p243"/>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776" name="Shape 2776"/>
        <p:cNvGrpSpPr/>
        <p:nvPr/>
      </p:nvGrpSpPr>
      <p:grpSpPr>
        <a:xfrm>
          <a:off x="0" y="0"/>
          <a:ext cx="0" cy="0"/>
          <a:chOff x="0" y="0"/>
          <a:chExt cx="0" cy="0"/>
        </a:xfrm>
      </p:grpSpPr>
      <p:pic>
        <p:nvPicPr>
          <p:cNvPr id="2777" name="Google Shape;2777;p244"/>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778" name="Google Shape;2778;p244"/>
          <p:cNvSpPr txBox="1"/>
          <p:nvPr>
            <p:ph type="title"/>
          </p:nvPr>
        </p:nvSpPr>
        <p:spPr>
          <a:xfrm>
            <a:off x="1347650" y="1486600"/>
            <a:ext cx="6448500" cy="22965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4800"/>
              <a:buNone/>
              <a:defRPr sz="9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779" name="Google Shape;2779;p244"/>
          <p:cNvSpPr txBox="1"/>
          <p:nvPr>
            <p:ph idx="1" type="subTitle"/>
          </p:nvPr>
        </p:nvSpPr>
        <p:spPr>
          <a:xfrm>
            <a:off x="3511200" y="103450"/>
            <a:ext cx="2121600" cy="40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2780" name="Google Shape;2780;p244"/>
          <p:cNvGrpSpPr/>
          <p:nvPr/>
        </p:nvGrpSpPr>
        <p:grpSpPr>
          <a:xfrm>
            <a:off x="0" y="25"/>
            <a:ext cx="9144000" cy="5143500"/>
            <a:chOff x="0" y="25"/>
            <a:chExt cx="9144000" cy="5143500"/>
          </a:xfrm>
        </p:grpSpPr>
        <p:cxnSp>
          <p:nvCxnSpPr>
            <p:cNvPr id="2781" name="Google Shape;2781;p244"/>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2782" name="Google Shape;2782;p244"/>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2783" name="Google Shape;2783;p244"/>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2784" name="Google Shape;2784;p244"/>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785" name="Shape 2785"/>
        <p:cNvGrpSpPr/>
        <p:nvPr/>
      </p:nvGrpSpPr>
      <p:grpSpPr>
        <a:xfrm>
          <a:off x="0" y="0"/>
          <a:ext cx="0" cy="0"/>
          <a:chOff x="0" y="0"/>
          <a:chExt cx="0" cy="0"/>
        </a:xfrm>
      </p:grpSpPr>
      <p:pic>
        <p:nvPicPr>
          <p:cNvPr id="2786" name="Google Shape;2786;p245"/>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787" name="Google Shape;2787;p245"/>
          <p:cNvSpPr txBox="1"/>
          <p:nvPr>
            <p:ph idx="1" type="subTitle"/>
          </p:nvPr>
        </p:nvSpPr>
        <p:spPr>
          <a:xfrm>
            <a:off x="4210481" y="2291825"/>
            <a:ext cx="4215900" cy="132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900"/>
              <a:buNone/>
              <a:defRPr sz="1600"/>
            </a:lvl1pPr>
            <a:lvl2pPr lvl="1" rtl="0" algn="ctr">
              <a:lnSpc>
                <a:spcPct val="100000"/>
              </a:lnSpc>
              <a:spcBef>
                <a:spcPts val="160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2788" name="Google Shape;2788;p245"/>
          <p:cNvSpPr txBox="1"/>
          <p:nvPr>
            <p:ph type="title"/>
          </p:nvPr>
        </p:nvSpPr>
        <p:spPr>
          <a:xfrm>
            <a:off x="4210504" y="1529250"/>
            <a:ext cx="42159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sz="39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
        <p:nvSpPr>
          <p:cNvPr id="2789" name="Google Shape;2789;p245"/>
          <p:cNvSpPr txBox="1"/>
          <p:nvPr>
            <p:ph idx="2" type="subTitle"/>
          </p:nvPr>
        </p:nvSpPr>
        <p:spPr>
          <a:xfrm>
            <a:off x="6302375" y="103450"/>
            <a:ext cx="2121600" cy="400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None/>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grpSp>
        <p:nvGrpSpPr>
          <p:cNvPr id="2790" name="Google Shape;2790;p245"/>
          <p:cNvGrpSpPr/>
          <p:nvPr/>
        </p:nvGrpSpPr>
        <p:grpSpPr>
          <a:xfrm>
            <a:off x="0" y="25"/>
            <a:ext cx="9144000" cy="5143500"/>
            <a:chOff x="0" y="25"/>
            <a:chExt cx="9144000" cy="5143500"/>
          </a:xfrm>
        </p:grpSpPr>
        <p:cxnSp>
          <p:nvCxnSpPr>
            <p:cNvPr id="2791" name="Google Shape;2791;p245"/>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2792" name="Google Shape;2792;p245"/>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2793" name="Google Shape;2793;p245"/>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794" name="Shape 2794"/>
        <p:cNvGrpSpPr/>
        <p:nvPr/>
      </p:nvGrpSpPr>
      <p:grpSpPr>
        <a:xfrm>
          <a:off x="0" y="0"/>
          <a:ext cx="0" cy="0"/>
          <a:chOff x="0" y="0"/>
          <a:chExt cx="0" cy="0"/>
        </a:xfrm>
      </p:grpSpPr>
      <p:sp>
        <p:nvSpPr>
          <p:cNvPr id="2795" name="Google Shape;2795;p246"/>
          <p:cNvSpPr/>
          <p:nvPr>
            <p:ph idx="2" type="pic"/>
          </p:nvPr>
        </p:nvSpPr>
        <p:spPr>
          <a:xfrm>
            <a:off x="0" y="25"/>
            <a:ext cx="9144000" cy="5143500"/>
          </a:xfrm>
          <a:prstGeom prst="rect">
            <a:avLst/>
          </a:prstGeom>
          <a:noFill/>
          <a:ln>
            <a:noFill/>
          </a:ln>
        </p:spPr>
      </p:sp>
      <p:sp>
        <p:nvSpPr>
          <p:cNvPr id="2796" name="Google Shape;2796;p246"/>
          <p:cNvSpPr txBox="1"/>
          <p:nvPr>
            <p:ph type="title"/>
          </p:nvPr>
        </p:nvSpPr>
        <p:spPr>
          <a:xfrm>
            <a:off x="2224075" y="3126875"/>
            <a:ext cx="4695900" cy="12342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400"/>
              <a:buNone/>
              <a:defRPr/>
            </a:lvl1pPr>
            <a:lvl2pPr lvl="1" rtl="0" algn="ctr">
              <a:spcBef>
                <a:spcPts val="0"/>
              </a:spcBef>
              <a:spcAft>
                <a:spcPts val="0"/>
              </a:spcAft>
              <a:buSzPts val="3400"/>
              <a:buNone/>
              <a:defRPr/>
            </a:lvl2pPr>
            <a:lvl3pPr lvl="2" rtl="0" algn="ctr">
              <a:spcBef>
                <a:spcPts val="0"/>
              </a:spcBef>
              <a:spcAft>
                <a:spcPts val="0"/>
              </a:spcAft>
              <a:buSzPts val="3400"/>
              <a:buNone/>
              <a:defRPr/>
            </a:lvl3pPr>
            <a:lvl4pPr lvl="3" rtl="0" algn="ctr">
              <a:spcBef>
                <a:spcPts val="0"/>
              </a:spcBef>
              <a:spcAft>
                <a:spcPts val="0"/>
              </a:spcAft>
              <a:buSzPts val="3400"/>
              <a:buNone/>
              <a:defRPr/>
            </a:lvl4pPr>
            <a:lvl5pPr lvl="4" rtl="0" algn="ctr">
              <a:spcBef>
                <a:spcPts val="0"/>
              </a:spcBef>
              <a:spcAft>
                <a:spcPts val="0"/>
              </a:spcAft>
              <a:buSzPts val="3400"/>
              <a:buNone/>
              <a:defRPr/>
            </a:lvl5pPr>
            <a:lvl6pPr lvl="5" rtl="0" algn="ctr">
              <a:spcBef>
                <a:spcPts val="0"/>
              </a:spcBef>
              <a:spcAft>
                <a:spcPts val="0"/>
              </a:spcAft>
              <a:buSzPts val="3400"/>
              <a:buNone/>
              <a:defRPr/>
            </a:lvl6pPr>
            <a:lvl7pPr lvl="6" rtl="0" algn="ctr">
              <a:spcBef>
                <a:spcPts val="0"/>
              </a:spcBef>
              <a:spcAft>
                <a:spcPts val="0"/>
              </a:spcAft>
              <a:buSzPts val="3400"/>
              <a:buNone/>
              <a:defRPr/>
            </a:lvl7pPr>
            <a:lvl8pPr lvl="7" rtl="0" algn="ctr">
              <a:spcBef>
                <a:spcPts val="0"/>
              </a:spcBef>
              <a:spcAft>
                <a:spcPts val="0"/>
              </a:spcAft>
              <a:buSzPts val="3400"/>
              <a:buNone/>
              <a:defRPr/>
            </a:lvl8pPr>
            <a:lvl9pPr lvl="8" rtl="0" algn="ctr">
              <a:spcBef>
                <a:spcPts val="0"/>
              </a:spcBef>
              <a:spcAft>
                <a:spcPts val="0"/>
              </a:spcAft>
              <a:buSzPts val="3400"/>
              <a:buNone/>
              <a:defRPr/>
            </a:lvl9pPr>
          </a:lstStyle>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797" name="Shape 2797"/>
        <p:cNvGrpSpPr/>
        <p:nvPr/>
      </p:nvGrpSpPr>
      <p:grpSpPr>
        <a:xfrm>
          <a:off x="0" y="0"/>
          <a:ext cx="0" cy="0"/>
          <a:chOff x="0" y="0"/>
          <a:chExt cx="0" cy="0"/>
        </a:xfrm>
      </p:grpSpPr>
      <p:pic>
        <p:nvPicPr>
          <p:cNvPr id="2798" name="Google Shape;2798;p247"/>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799" name="Google Shape;2799;p247"/>
          <p:cNvSpPr txBox="1"/>
          <p:nvPr>
            <p:ph hasCustomPrompt="1" type="title"/>
          </p:nvPr>
        </p:nvSpPr>
        <p:spPr>
          <a:xfrm>
            <a:off x="1452900" y="1509250"/>
            <a:ext cx="6238200" cy="1568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9600"/>
              <a:buNone/>
              <a:defRPr sz="10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2800" name="Google Shape;2800;p247"/>
          <p:cNvSpPr txBox="1"/>
          <p:nvPr>
            <p:ph idx="1" type="subTitle"/>
          </p:nvPr>
        </p:nvSpPr>
        <p:spPr>
          <a:xfrm>
            <a:off x="1913900" y="3284300"/>
            <a:ext cx="5316300" cy="49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2801" name="Google Shape;2801;p247"/>
          <p:cNvSpPr txBox="1"/>
          <p:nvPr>
            <p:ph idx="2" type="subTitle"/>
          </p:nvPr>
        </p:nvSpPr>
        <p:spPr>
          <a:xfrm>
            <a:off x="3511200" y="103450"/>
            <a:ext cx="2121600" cy="40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2802" name="Google Shape;2802;p247"/>
          <p:cNvGrpSpPr/>
          <p:nvPr/>
        </p:nvGrpSpPr>
        <p:grpSpPr>
          <a:xfrm>
            <a:off x="0" y="25"/>
            <a:ext cx="9144000" cy="5143500"/>
            <a:chOff x="0" y="25"/>
            <a:chExt cx="9144000" cy="5143500"/>
          </a:xfrm>
        </p:grpSpPr>
        <p:cxnSp>
          <p:nvCxnSpPr>
            <p:cNvPr id="2803" name="Google Shape;2803;p247"/>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2804" name="Google Shape;2804;p247"/>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2805" name="Google Shape;2805;p247"/>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2806" name="Google Shape;2806;p247"/>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807" name="Shape 2807"/>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79" name="Shape 179"/>
        <p:cNvGrpSpPr/>
        <p:nvPr/>
      </p:nvGrpSpPr>
      <p:grpSpPr>
        <a:xfrm>
          <a:off x="0" y="0"/>
          <a:ext cx="0" cy="0"/>
          <a:chOff x="0" y="0"/>
          <a:chExt cx="0" cy="0"/>
        </a:xfrm>
      </p:grpSpPr>
      <p:pic>
        <p:nvPicPr>
          <p:cNvPr id="180" name="Google Shape;180;p26"/>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81" name="Google Shape;181;p26"/>
          <p:cNvSpPr txBox="1"/>
          <p:nvPr>
            <p:ph type="title"/>
          </p:nvPr>
        </p:nvSpPr>
        <p:spPr>
          <a:xfrm>
            <a:off x="2391900" y="3400313"/>
            <a:ext cx="4360200" cy="53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2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82" name="Google Shape;182;p26"/>
          <p:cNvSpPr txBox="1"/>
          <p:nvPr>
            <p:ph idx="1" type="subTitle"/>
          </p:nvPr>
        </p:nvSpPr>
        <p:spPr>
          <a:xfrm>
            <a:off x="1896875" y="1426500"/>
            <a:ext cx="5350200" cy="1791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8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3" name="Google Shape;183;p26"/>
          <p:cNvSpPr txBox="1"/>
          <p:nvPr>
            <p:ph idx="2" type="subTitle"/>
          </p:nvPr>
        </p:nvSpPr>
        <p:spPr>
          <a:xfrm>
            <a:off x="3511200" y="103450"/>
            <a:ext cx="2121600" cy="40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84" name="Google Shape;184;p26"/>
          <p:cNvGrpSpPr/>
          <p:nvPr/>
        </p:nvGrpSpPr>
        <p:grpSpPr>
          <a:xfrm>
            <a:off x="0" y="25"/>
            <a:ext cx="9144000" cy="5143500"/>
            <a:chOff x="0" y="25"/>
            <a:chExt cx="9144000" cy="5143500"/>
          </a:xfrm>
        </p:grpSpPr>
        <p:cxnSp>
          <p:nvCxnSpPr>
            <p:cNvPr id="185" name="Google Shape;185;p26"/>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186" name="Google Shape;186;p26"/>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187" name="Google Shape;187;p26"/>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188" name="Google Shape;188;p26"/>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808" name="Shape 2808"/>
        <p:cNvGrpSpPr/>
        <p:nvPr/>
      </p:nvGrpSpPr>
      <p:grpSpPr>
        <a:xfrm>
          <a:off x="0" y="0"/>
          <a:ext cx="0" cy="0"/>
          <a:chOff x="0" y="0"/>
          <a:chExt cx="0" cy="0"/>
        </a:xfrm>
      </p:grpSpPr>
      <p:pic>
        <p:nvPicPr>
          <p:cNvPr id="2809" name="Google Shape;2809;p249"/>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810" name="Google Shape;2810;p249"/>
          <p:cNvSpPr txBox="1"/>
          <p:nvPr>
            <p:ph idx="1" type="subTitle"/>
          </p:nvPr>
        </p:nvSpPr>
        <p:spPr>
          <a:xfrm>
            <a:off x="1927312" y="1967019"/>
            <a:ext cx="23907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11" name="Google Shape;2811;p249"/>
          <p:cNvSpPr txBox="1"/>
          <p:nvPr>
            <p:ph idx="2" type="subTitle"/>
          </p:nvPr>
        </p:nvSpPr>
        <p:spPr>
          <a:xfrm>
            <a:off x="5715813" y="1967019"/>
            <a:ext cx="23907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12" name="Google Shape;2812;p249"/>
          <p:cNvSpPr txBox="1"/>
          <p:nvPr>
            <p:ph idx="3" type="subTitle"/>
          </p:nvPr>
        </p:nvSpPr>
        <p:spPr>
          <a:xfrm>
            <a:off x="1927312" y="3446526"/>
            <a:ext cx="23907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13" name="Google Shape;2813;p249"/>
          <p:cNvSpPr txBox="1"/>
          <p:nvPr>
            <p:ph idx="4" type="subTitle"/>
          </p:nvPr>
        </p:nvSpPr>
        <p:spPr>
          <a:xfrm>
            <a:off x="5715813" y="3446526"/>
            <a:ext cx="23907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14" name="Google Shape;2814;p249"/>
          <p:cNvSpPr txBox="1"/>
          <p:nvPr>
            <p:ph hasCustomPrompt="1" type="title"/>
          </p:nvPr>
        </p:nvSpPr>
        <p:spPr>
          <a:xfrm>
            <a:off x="1037487" y="1679025"/>
            <a:ext cx="813900" cy="8139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38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815" name="Google Shape;2815;p249"/>
          <p:cNvSpPr txBox="1"/>
          <p:nvPr>
            <p:ph hasCustomPrompt="1" idx="5" type="title"/>
          </p:nvPr>
        </p:nvSpPr>
        <p:spPr>
          <a:xfrm>
            <a:off x="1037487" y="3158525"/>
            <a:ext cx="813900" cy="8139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38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816" name="Google Shape;2816;p249"/>
          <p:cNvSpPr txBox="1"/>
          <p:nvPr>
            <p:ph hasCustomPrompt="1" idx="6" type="title"/>
          </p:nvPr>
        </p:nvSpPr>
        <p:spPr>
          <a:xfrm>
            <a:off x="4815037" y="1679025"/>
            <a:ext cx="813900" cy="8139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38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817" name="Google Shape;2817;p249"/>
          <p:cNvSpPr txBox="1"/>
          <p:nvPr>
            <p:ph hasCustomPrompt="1" idx="7" type="title"/>
          </p:nvPr>
        </p:nvSpPr>
        <p:spPr>
          <a:xfrm>
            <a:off x="4815037" y="3158525"/>
            <a:ext cx="813900" cy="8139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38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818" name="Google Shape;2818;p249"/>
          <p:cNvSpPr txBox="1"/>
          <p:nvPr>
            <p:ph idx="8"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819" name="Google Shape;2819;p249"/>
          <p:cNvSpPr txBox="1"/>
          <p:nvPr>
            <p:ph idx="9" type="subTitle"/>
          </p:nvPr>
        </p:nvSpPr>
        <p:spPr>
          <a:xfrm>
            <a:off x="1927312" y="1679025"/>
            <a:ext cx="2390700" cy="36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solidFill>
                  <a:schemeClr val="dk2"/>
                </a:solidFill>
                <a:latin typeface="Domine"/>
                <a:ea typeface="Domine"/>
                <a:cs typeface="Domine"/>
                <a:sym typeface="Domine"/>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2820" name="Google Shape;2820;p249"/>
          <p:cNvSpPr txBox="1"/>
          <p:nvPr>
            <p:ph idx="13" type="subTitle"/>
          </p:nvPr>
        </p:nvSpPr>
        <p:spPr>
          <a:xfrm>
            <a:off x="5715812" y="1679025"/>
            <a:ext cx="2390700" cy="36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solidFill>
                  <a:schemeClr val="dk2"/>
                </a:solidFill>
                <a:latin typeface="Domine"/>
                <a:ea typeface="Domine"/>
                <a:cs typeface="Domine"/>
                <a:sym typeface="Domine"/>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2821" name="Google Shape;2821;p249"/>
          <p:cNvSpPr txBox="1"/>
          <p:nvPr>
            <p:ph idx="14" type="subTitle"/>
          </p:nvPr>
        </p:nvSpPr>
        <p:spPr>
          <a:xfrm>
            <a:off x="1927312" y="3158525"/>
            <a:ext cx="2390700" cy="36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solidFill>
                  <a:schemeClr val="dk2"/>
                </a:solidFill>
                <a:latin typeface="Domine"/>
                <a:ea typeface="Domine"/>
                <a:cs typeface="Domine"/>
                <a:sym typeface="Domine"/>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2822" name="Google Shape;2822;p249"/>
          <p:cNvSpPr txBox="1"/>
          <p:nvPr>
            <p:ph idx="15" type="subTitle"/>
          </p:nvPr>
        </p:nvSpPr>
        <p:spPr>
          <a:xfrm>
            <a:off x="5715812" y="3158525"/>
            <a:ext cx="2390700" cy="36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solidFill>
                  <a:schemeClr val="dk2"/>
                </a:solidFill>
                <a:latin typeface="Domine"/>
                <a:ea typeface="Domine"/>
                <a:cs typeface="Domine"/>
                <a:sym typeface="Domine"/>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cxnSp>
        <p:nvCxnSpPr>
          <p:cNvPr id="2823" name="Google Shape;2823;p249"/>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2824" name="Google Shape;2824;p249"/>
          <p:cNvSpPr/>
          <p:nvPr/>
        </p:nvSpPr>
        <p:spPr>
          <a:xfrm flipH="1">
            <a:off x="1380447" y="246014"/>
            <a:ext cx="373543" cy="24076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5" name="Google Shape;2825;p249"/>
          <p:cNvGrpSpPr/>
          <p:nvPr/>
        </p:nvGrpSpPr>
        <p:grpSpPr>
          <a:xfrm flipH="1">
            <a:off x="7557493" y="246027"/>
            <a:ext cx="472842" cy="317708"/>
            <a:chOff x="2493575" y="1248525"/>
            <a:chExt cx="386025" cy="259375"/>
          </a:xfrm>
        </p:grpSpPr>
        <p:sp>
          <p:nvSpPr>
            <p:cNvPr id="2826" name="Google Shape;2826;p249"/>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249"/>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8" name="Google Shape;2828;p249"/>
          <p:cNvGrpSpPr/>
          <p:nvPr/>
        </p:nvGrpSpPr>
        <p:grpSpPr>
          <a:xfrm flipH="1">
            <a:off x="299525" y="1180249"/>
            <a:ext cx="472842" cy="317708"/>
            <a:chOff x="2493575" y="1248525"/>
            <a:chExt cx="386025" cy="259375"/>
          </a:xfrm>
        </p:grpSpPr>
        <p:sp>
          <p:nvSpPr>
            <p:cNvPr id="2829" name="Google Shape;2829;p249"/>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249"/>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1" name="Google Shape;2831;p249"/>
          <p:cNvSpPr/>
          <p:nvPr/>
        </p:nvSpPr>
        <p:spPr>
          <a:xfrm flipH="1">
            <a:off x="8241492" y="944989"/>
            <a:ext cx="365020" cy="235273"/>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832" name="Shape 2832"/>
        <p:cNvGrpSpPr/>
        <p:nvPr/>
      </p:nvGrpSpPr>
      <p:grpSpPr>
        <a:xfrm>
          <a:off x="0" y="0"/>
          <a:ext cx="0" cy="0"/>
          <a:chOff x="0" y="0"/>
          <a:chExt cx="0" cy="0"/>
        </a:xfrm>
      </p:grpSpPr>
      <p:pic>
        <p:nvPicPr>
          <p:cNvPr id="2833" name="Google Shape;2833;p250"/>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834" name="Google Shape;2834;p250"/>
          <p:cNvSpPr txBox="1"/>
          <p:nvPr>
            <p:ph type="title"/>
          </p:nvPr>
        </p:nvSpPr>
        <p:spPr>
          <a:xfrm>
            <a:off x="2391900" y="3400313"/>
            <a:ext cx="4360200" cy="53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2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835" name="Google Shape;2835;p250"/>
          <p:cNvSpPr txBox="1"/>
          <p:nvPr>
            <p:ph idx="1" type="subTitle"/>
          </p:nvPr>
        </p:nvSpPr>
        <p:spPr>
          <a:xfrm>
            <a:off x="1896875" y="1426500"/>
            <a:ext cx="5350200" cy="1791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8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36" name="Google Shape;2836;p250"/>
          <p:cNvSpPr txBox="1"/>
          <p:nvPr>
            <p:ph idx="2" type="subTitle"/>
          </p:nvPr>
        </p:nvSpPr>
        <p:spPr>
          <a:xfrm>
            <a:off x="3511200" y="103450"/>
            <a:ext cx="2121600" cy="40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2837" name="Google Shape;2837;p250"/>
          <p:cNvGrpSpPr/>
          <p:nvPr/>
        </p:nvGrpSpPr>
        <p:grpSpPr>
          <a:xfrm>
            <a:off x="0" y="25"/>
            <a:ext cx="9144000" cy="5143500"/>
            <a:chOff x="0" y="25"/>
            <a:chExt cx="9144000" cy="5143500"/>
          </a:xfrm>
        </p:grpSpPr>
        <p:cxnSp>
          <p:nvCxnSpPr>
            <p:cNvPr id="2838" name="Google Shape;2838;p250"/>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2839" name="Google Shape;2839;p250"/>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2840" name="Google Shape;2840;p250"/>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2841" name="Google Shape;2841;p250"/>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_AND_BODY_1">
    <p:spTree>
      <p:nvGrpSpPr>
        <p:cNvPr id="2842" name="Shape 2842"/>
        <p:cNvGrpSpPr/>
        <p:nvPr/>
      </p:nvGrpSpPr>
      <p:grpSpPr>
        <a:xfrm>
          <a:off x="0" y="0"/>
          <a:ext cx="0" cy="0"/>
          <a:chOff x="0" y="0"/>
          <a:chExt cx="0" cy="0"/>
        </a:xfrm>
      </p:grpSpPr>
      <p:pic>
        <p:nvPicPr>
          <p:cNvPr id="2843" name="Google Shape;2843;p251"/>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844" name="Google Shape;2844;p2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845" name="Google Shape;2845;p251"/>
          <p:cNvSpPr txBox="1"/>
          <p:nvPr>
            <p:ph idx="1" type="body"/>
          </p:nvPr>
        </p:nvSpPr>
        <p:spPr>
          <a:xfrm>
            <a:off x="720000" y="1215750"/>
            <a:ext cx="7704000" cy="1351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1600"/>
              </a:spcBef>
              <a:spcAft>
                <a:spcPts val="0"/>
              </a:spcAft>
              <a:buSzPts val="1400"/>
              <a:buChar char="■"/>
              <a:defRPr/>
            </a:lvl3pPr>
            <a:lvl4pPr indent="-317500" lvl="3" marL="1828800" rtl="0">
              <a:lnSpc>
                <a:spcPct val="100000"/>
              </a:lnSpc>
              <a:spcBef>
                <a:spcPts val="1600"/>
              </a:spcBef>
              <a:spcAft>
                <a:spcPts val="0"/>
              </a:spcAft>
              <a:buSzPts val="1400"/>
              <a:buChar char="●"/>
              <a:defRPr/>
            </a:lvl4pPr>
            <a:lvl5pPr indent="-317500" lvl="4" marL="2286000" rtl="0">
              <a:lnSpc>
                <a:spcPct val="100000"/>
              </a:lnSpc>
              <a:spcBef>
                <a:spcPts val="1600"/>
              </a:spcBef>
              <a:spcAft>
                <a:spcPts val="0"/>
              </a:spcAft>
              <a:buSzPts val="1400"/>
              <a:buChar char="○"/>
              <a:defRPr/>
            </a:lvl5pPr>
            <a:lvl6pPr indent="-317500" lvl="5" marL="2743200" rtl="0">
              <a:lnSpc>
                <a:spcPct val="100000"/>
              </a:lnSpc>
              <a:spcBef>
                <a:spcPts val="1600"/>
              </a:spcBef>
              <a:spcAft>
                <a:spcPts val="0"/>
              </a:spcAft>
              <a:buSzPts val="1400"/>
              <a:buChar char="■"/>
              <a:defRPr/>
            </a:lvl6pPr>
            <a:lvl7pPr indent="-317500" lvl="6" marL="3200400" rtl="0">
              <a:lnSpc>
                <a:spcPct val="100000"/>
              </a:lnSpc>
              <a:spcBef>
                <a:spcPts val="1600"/>
              </a:spcBef>
              <a:spcAft>
                <a:spcPts val="0"/>
              </a:spcAft>
              <a:buSzPts val="1400"/>
              <a:buChar char="●"/>
              <a:defRPr/>
            </a:lvl7pPr>
            <a:lvl8pPr indent="-317500" lvl="7" marL="3657600" rtl="0">
              <a:lnSpc>
                <a:spcPct val="100000"/>
              </a:lnSpc>
              <a:spcBef>
                <a:spcPts val="1600"/>
              </a:spcBef>
              <a:spcAft>
                <a:spcPts val="0"/>
              </a:spcAft>
              <a:buSzPts val="1400"/>
              <a:buChar char="○"/>
              <a:defRPr/>
            </a:lvl8pPr>
            <a:lvl9pPr indent="-317500" lvl="8" marL="4114800" rtl="0">
              <a:lnSpc>
                <a:spcPct val="100000"/>
              </a:lnSpc>
              <a:spcBef>
                <a:spcPts val="1600"/>
              </a:spcBef>
              <a:spcAft>
                <a:spcPts val="1600"/>
              </a:spcAft>
              <a:buSzPts val="1400"/>
              <a:buChar char="■"/>
              <a:defRPr/>
            </a:lvl9pPr>
          </a:lstStyle>
          <a:p/>
        </p:txBody>
      </p:sp>
      <p:cxnSp>
        <p:nvCxnSpPr>
          <p:cNvPr id="2846" name="Google Shape;2846;p251"/>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2847" name="Google Shape;2847;p251"/>
          <p:cNvSpPr/>
          <p:nvPr/>
        </p:nvSpPr>
        <p:spPr>
          <a:xfrm flipH="1">
            <a:off x="1455447" y="445014"/>
            <a:ext cx="373543" cy="24076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48" name="Google Shape;2848;p251"/>
          <p:cNvGrpSpPr/>
          <p:nvPr/>
        </p:nvGrpSpPr>
        <p:grpSpPr>
          <a:xfrm flipH="1">
            <a:off x="7446893" y="312302"/>
            <a:ext cx="472842" cy="317708"/>
            <a:chOff x="2493575" y="1248525"/>
            <a:chExt cx="386025" cy="259375"/>
          </a:xfrm>
        </p:grpSpPr>
        <p:sp>
          <p:nvSpPr>
            <p:cNvPr id="2849" name="Google Shape;2849;p251"/>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251"/>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1" name="Google Shape;2851;p251"/>
          <p:cNvGrpSpPr/>
          <p:nvPr/>
        </p:nvGrpSpPr>
        <p:grpSpPr>
          <a:xfrm flipH="1">
            <a:off x="299525" y="903774"/>
            <a:ext cx="472842" cy="317708"/>
            <a:chOff x="2493575" y="1248525"/>
            <a:chExt cx="386025" cy="259375"/>
          </a:xfrm>
        </p:grpSpPr>
        <p:sp>
          <p:nvSpPr>
            <p:cNvPr id="2852" name="Google Shape;2852;p251"/>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251"/>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4" name="Google Shape;2854;p251"/>
          <p:cNvSpPr/>
          <p:nvPr/>
        </p:nvSpPr>
        <p:spPr>
          <a:xfrm flipH="1">
            <a:off x="8241492" y="944989"/>
            <a:ext cx="365020" cy="235273"/>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3_1_1">
    <p:spTree>
      <p:nvGrpSpPr>
        <p:cNvPr id="2855" name="Shape 2855"/>
        <p:cNvGrpSpPr/>
        <p:nvPr/>
      </p:nvGrpSpPr>
      <p:grpSpPr>
        <a:xfrm>
          <a:off x="0" y="0"/>
          <a:ext cx="0" cy="0"/>
          <a:chOff x="0" y="0"/>
          <a:chExt cx="0" cy="0"/>
        </a:xfrm>
      </p:grpSpPr>
      <p:pic>
        <p:nvPicPr>
          <p:cNvPr id="2856" name="Google Shape;2856;p252"/>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857" name="Google Shape;2857;p252"/>
          <p:cNvSpPr txBox="1"/>
          <p:nvPr>
            <p:ph type="title"/>
          </p:nvPr>
        </p:nvSpPr>
        <p:spPr>
          <a:xfrm>
            <a:off x="5277900" y="1412875"/>
            <a:ext cx="3146100" cy="1076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858" name="Google Shape;2858;p252"/>
          <p:cNvSpPr txBox="1"/>
          <p:nvPr>
            <p:ph idx="1" type="subTitle"/>
          </p:nvPr>
        </p:nvSpPr>
        <p:spPr>
          <a:xfrm>
            <a:off x="5277900" y="2593325"/>
            <a:ext cx="3146100" cy="1137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2859" name="Google Shape;2859;p252"/>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ONE_COLUMN_TEXT_3">
    <p:spTree>
      <p:nvGrpSpPr>
        <p:cNvPr id="2860" name="Shape 2860"/>
        <p:cNvGrpSpPr/>
        <p:nvPr/>
      </p:nvGrpSpPr>
      <p:grpSpPr>
        <a:xfrm>
          <a:off x="0" y="0"/>
          <a:ext cx="0" cy="0"/>
          <a:chOff x="0" y="0"/>
          <a:chExt cx="0" cy="0"/>
        </a:xfrm>
      </p:grpSpPr>
      <p:pic>
        <p:nvPicPr>
          <p:cNvPr id="2861" name="Google Shape;2861;p253"/>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862" name="Google Shape;2862;p253"/>
          <p:cNvSpPr txBox="1"/>
          <p:nvPr>
            <p:ph type="title"/>
          </p:nvPr>
        </p:nvSpPr>
        <p:spPr>
          <a:xfrm>
            <a:off x="4337100" y="1437488"/>
            <a:ext cx="4086900" cy="745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863" name="Google Shape;2863;p253"/>
          <p:cNvSpPr txBox="1"/>
          <p:nvPr>
            <p:ph idx="1" type="subTitle"/>
          </p:nvPr>
        </p:nvSpPr>
        <p:spPr>
          <a:xfrm>
            <a:off x="4337100" y="2235213"/>
            <a:ext cx="4086900" cy="1458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64" name="Google Shape;2864;p253"/>
          <p:cNvSpPr/>
          <p:nvPr>
            <p:ph idx="2" type="pic"/>
          </p:nvPr>
        </p:nvSpPr>
        <p:spPr>
          <a:xfrm>
            <a:off x="720000" y="978200"/>
            <a:ext cx="3174600" cy="3174600"/>
          </a:xfrm>
          <a:prstGeom prst="rect">
            <a:avLst/>
          </a:prstGeom>
          <a:noFill/>
          <a:ln cap="flat" cmpd="sng" w="19050">
            <a:solidFill>
              <a:srgbClr val="000000"/>
            </a:solidFill>
            <a:prstDash val="solid"/>
            <a:round/>
            <a:headEnd len="sm" w="sm" type="none"/>
            <a:tailEnd len="sm" w="sm" type="none"/>
          </a:ln>
        </p:spPr>
      </p:sp>
      <p:sp>
        <p:nvSpPr>
          <p:cNvPr id="2865" name="Google Shape;2865;p253"/>
          <p:cNvSpPr txBox="1"/>
          <p:nvPr>
            <p:ph idx="3" type="subTitle"/>
          </p:nvPr>
        </p:nvSpPr>
        <p:spPr>
          <a:xfrm>
            <a:off x="6302400" y="103450"/>
            <a:ext cx="2121600" cy="400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None/>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grpSp>
        <p:nvGrpSpPr>
          <p:cNvPr id="2866" name="Google Shape;2866;p253"/>
          <p:cNvGrpSpPr/>
          <p:nvPr/>
        </p:nvGrpSpPr>
        <p:grpSpPr>
          <a:xfrm>
            <a:off x="0" y="25"/>
            <a:ext cx="9144000" cy="5143500"/>
            <a:chOff x="0" y="25"/>
            <a:chExt cx="9144000" cy="5143500"/>
          </a:xfrm>
        </p:grpSpPr>
        <p:cxnSp>
          <p:nvCxnSpPr>
            <p:cNvPr id="2867" name="Google Shape;2867;p253"/>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2868" name="Google Shape;2868;p253"/>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2869" name="Google Shape;2869;p253"/>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2870" name="Google Shape;2870;p253"/>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ONE_COLUMN_TEXT_3_1">
    <p:spTree>
      <p:nvGrpSpPr>
        <p:cNvPr id="2871" name="Shape 2871"/>
        <p:cNvGrpSpPr/>
        <p:nvPr/>
      </p:nvGrpSpPr>
      <p:grpSpPr>
        <a:xfrm>
          <a:off x="0" y="0"/>
          <a:ext cx="0" cy="0"/>
          <a:chOff x="0" y="0"/>
          <a:chExt cx="0" cy="0"/>
        </a:xfrm>
      </p:grpSpPr>
      <p:pic>
        <p:nvPicPr>
          <p:cNvPr id="2872" name="Google Shape;2872;p254"/>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873" name="Google Shape;2873;p254"/>
          <p:cNvSpPr txBox="1"/>
          <p:nvPr>
            <p:ph type="title"/>
          </p:nvPr>
        </p:nvSpPr>
        <p:spPr>
          <a:xfrm>
            <a:off x="720000" y="1503325"/>
            <a:ext cx="3755700" cy="6795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874" name="Google Shape;2874;p254"/>
          <p:cNvSpPr txBox="1"/>
          <p:nvPr>
            <p:ph idx="1" type="subTitle"/>
          </p:nvPr>
        </p:nvSpPr>
        <p:spPr>
          <a:xfrm>
            <a:off x="720000" y="2235224"/>
            <a:ext cx="3755700" cy="13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75" name="Google Shape;2875;p254"/>
          <p:cNvSpPr txBox="1"/>
          <p:nvPr>
            <p:ph idx="2" type="subTitle"/>
          </p:nvPr>
        </p:nvSpPr>
        <p:spPr>
          <a:xfrm>
            <a:off x="720000" y="103450"/>
            <a:ext cx="2121600" cy="4002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2876" name="Google Shape;2876;p254"/>
          <p:cNvGrpSpPr/>
          <p:nvPr/>
        </p:nvGrpSpPr>
        <p:grpSpPr>
          <a:xfrm>
            <a:off x="0" y="25"/>
            <a:ext cx="9144000" cy="5143500"/>
            <a:chOff x="0" y="25"/>
            <a:chExt cx="9144000" cy="5143500"/>
          </a:xfrm>
        </p:grpSpPr>
        <p:cxnSp>
          <p:nvCxnSpPr>
            <p:cNvPr id="2877" name="Google Shape;2877;p254"/>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2878" name="Google Shape;2878;p254"/>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2879" name="Google Shape;2879;p254"/>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2880" name="Google Shape;2880;p254"/>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ONE_COLUMN_TEXT_4">
    <p:spTree>
      <p:nvGrpSpPr>
        <p:cNvPr id="2881" name="Shape 2881"/>
        <p:cNvGrpSpPr/>
        <p:nvPr/>
      </p:nvGrpSpPr>
      <p:grpSpPr>
        <a:xfrm>
          <a:off x="0" y="0"/>
          <a:ext cx="0" cy="0"/>
          <a:chOff x="0" y="0"/>
          <a:chExt cx="0" cy="0"/>
        </a:xfrm>
      </p:grpSpPr>
      <p:pic>
        <p:nvPicPr>
          <p:cNvPr id="2882" name="Google Shape;2882;p255"/>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883" name="Google Shape;2883;p255"/>
          <p:cNvSpPr txBox="1"/>
          <p:nvPr>
            <p:ph idx="1" type="body"/>
          </p:nvPr>
        </p:nvSpPr>
        <p:spPr>
          <a:xfrm>
            <a:off x="720000" y="1584150"/>
            <a:ext cx="3793500" cy="2280000"/>
          </a:xfrm>
          <a:prstGeom prst="rect">
            <a:avLst/>
          </a:prstGeom>
        </p:spPr>
        <p:txBody>
          <a:bodyPr anchorCtr="0" anchor="t" bIns="91425" lIns="91425" spcFirstLastPara="1" rIns="91425" wrap="square" tIns="91425">
            <a:noAutofit/>
          </a:bodyPr>
          <a:lstStyle>
            <a:lvl1pPr indent="-323850" lvl="0" marL="457200" rtl="0">
              <a:lnSpc>
                <a:spcPct val="100000"/>
              </a:lnSpc>
              <a:spcBef>
                <a:spcPts val="0"/>
              </a:spcBef>
              <a:spcAft>
                <a:spcPts val="0"/>
              </a:spcAft>
              <a:buClr>
                <a:srgbClr val="D1B4E5"/>
              </a:buClr>
              <a:buSzPts val="1500"/>
              <a:buFont typeface="Barlow"/>
              <a:buAutoNum type="arabicPeriod"/>
              <a:defRPr/>
            </a:lvl1pPr>
            <a:lvl2pPr indent="-317500" lvl="1" marL="914400" rtl="0">
              <a:lnSpc>
                <a:spcPct val="115000"/>
              </a:lnSpc>
              <a:spcBef>
                <a:spcPts val="0"/>
              </a:spcBef>
              <a:spcAft>
                <a:spcPts val="0"/>
              </a:spcAft>
              <a:buClr>
                <a:srgbClr val="000000"/>
              </a:buClr>
              <a:buSzPts val="1400"/>
              <a:buFont typeface="Arimo"/>
              <a:buAutoNum type="alphaLcPeriod"/>
              <a:defRPr/>
            </a:lvl2pPr>
            <a:lvl3pPr indent="-317500" lvl="2" marL="1371600" rtl="0">
              <a:lnSpc>
                <a:spcPct val="115000"/>
              </a:lnSpc>
              <a:spcBef>
                <a:spcPts val="1600"/>
              </a:spcBef>
              <a:spcAft>
                <a:spcPts val="0"/>
              </a:spcAft>
              <a:buClr>
                <a:srgbClr val="000000"/>
              </a:buClr>
              <a:buSzPts val="1400"/>
              <a:buFont typeface="Arimo"/>
              <a:buAutoNum type="romanLcPeriod"/>
              <a:defRPr/>
            </a:lvl3pPr>
            <a:lvl4pPr indent="-317500" lvl="3" marL="1828800" rtl="0">
              <a:lnSpc>
                <a:spcPct val="115000"/>
              </a:lnSpc>
              <a:spcBef>
                <a:spcPts val="1600"/>
              </a:spcBef>
              <a:spcAft>
                <a:spcPts val="0"/>
              </a:spcAft>
              <a:buClr>
                <a:srgbClr val="000000"/>
              </a:buClr>
              <a:buSzPts val="1400"/>
              <a:buFont typeface="Arimo"/>
              <a:buAutoNum type="arabicPeriod"/>
              <a:defRPr/>
            </a:lvl4pPr>
            <a:lvl5pPr indent="-317500" lvl="4" marL="2286000" rtl="0">
              <a:lnSpc>
                <a:spcPct val="115000"/>
              </a:lnSpc>
              <a:spcBef>
                <a:spcPts val="1600"/>
              </a:spcBef>
              <a:spcAft>
                <a:spcPts val="0"/>
              </a:spcAft>
              <a:buClr>
                <a:srgbClr val="000000"/>
              </a:buClr>
              <a:buSzPts val="1400"/>
              <a:buFont typeface="Arimo"/>
              <a:buAutoNum type="alphaLcPeriod"/>
              <a:defRPr/>
            </a:lvl5pPr>
            <a:lvl6pPr indent="-317500" lvl="5" marL="2743200" rtl="0">
              <a:lnSpc>
                <a:spcPct val="115000"/>
              </a:lnSpc>
              <a:spcBef>
                <a:spcPts val="1600"/>
              </a:spcBef>
              <a:spcAft>
                <a:spcPts val="0"/>
              </a:spcAft>
              <a:buClr>
                <a:srgbClr val="000000"/>
              </a:buClr>
              <a:buSzPts val="1400"/>
              <a:buFont typeface="Arimo"/>
              <a:buAutoNum type="romanLcPeriod"/>
              <a:defRPr/>
            </a:lvl6pPr>
            <a:lvl7pPr indent="-317500" lvl="6" marL="3200400" rtl="0">
              <a:lnSpc>
                <a:spcPct val="115000"/>
              </a:lnSpc>
              <a:spcBef>
                <a:spcPts val="1600"/>
              </a:spcBef>
              <a:spcAft>
                <a:spcPts val="0"/>
              </a:spcAft>
              <a:buClr>
                <a:srgbClr val="000000"/>
              </a:buClr>
              <a:buSzPts val="1400"/>
              <a:buFont typeface="Arimo"/>
              <a:buAutoNum type="arabicPeriod"/>
              <a:defRPr/>
            </a:lvl7pPr>
            <a:lvl8pPr indent="-317500" lvl="7" marL="3657600" rtl="0">
              <a:lnSpc>
                <a:spcPct val="115000"/>
              </a:lnSpc>
              <a:spcBef>
                <a:spcPts val="1600"/>
              </a:spcBef>
              <a:spcAft>
                <a:spcPts val="0"/>
              </a:spcAft>
              <a:buClr>
                <a:srgbClr val="000000"/>
              </a:buClr>
              <a:buSzPts val="1400"/>
              <a:buFont typeface="Arimo"/>
              <a:buAutoNum type="alphaLcPeriod"/>
              <a:defRPr/>
            </a:lvl8pPr>
            <a:lvl9pPr indent="-317500" lvl="8" marL="4114800" rtl="0">
              <a:lnSpc>
                <a:spcPct val="115000"/>
              </a:lnSpc>
              <a:spcBef>
                <a:spcPts val="1600"/>
              </a:spcBef>
              <a:spcAft>
                <a:spcPts val="1600"/>
              </a:spcAft>
              <a:buClr>
                <a:srgbClr val="000000"/>
              </a:buClr>
              <a:buSzPts val="1400"/>
              <a:buFont typeface="Arimo"/>
              <a:buAutoNum type="romanLcPeriod"/>
              <a:defRPr/>
            </a:lvl9pPr>
          </a:lstStyle>
          <a:p/>
        </p:txBody>
      </p:sp>
      <p:sp>
        <p:nvSpPr>
          <p:cNvPr id="2884" name="Google Shape;2884;p255"/>
          <p:cNvSpPr txBox="1"/>
          <p:nvPr>
            <p:ph type="title"/>
          </p:nvPr>
        </p:nvSpPr>
        <p:spPr>
          <a:xfrm>
            <a:off x="720000" y="443403"/>
            <a:ext cx="5845500" cy="6942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885" name="Google Shape;2885;p255"/>
          <p:cNvSpPr/>
          <p:nvPr>
            <p:ph idx="2" type="pic"/>
          </p:nvPr>
        </p:nvSpPr>
        <p:spPr>
          <a:xfrm>
            <a:off x="5249400" y="1542000"/>
            <a:ext cx="2610900" cy="2610900"/>
          </a:xfrm>
          <a:prstGeom prst="rect">
            <a:avLst/>
          </a:prstGeom>
          <a:noFill/>
          <a:ln cap="sq" cmpd="sng" w="19050">
            <a:solidFill>
              <a:schemeClr val="dk1"/>
            </a:solidFill>
            <a:prstDash val="solid"/>
            <a:round/>
            <a:headEnd len="sm" w="sm" type="none"/>
            <a:tailEnd len="sm" w="sm" type="none"/>
          </a:ln>
        </p:spPr>
      </p:sp>
      <p:cxnSp>
        <p:nvCxnSpPr>
          <p:cNvPr id="2886" name="Google Shape;2886;p255"/>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2887" name="Google Shape;2887;p255"/>
          <p:cNvSpPr/>
          <p:nvPr/>
        </p:nvSpPr>
        <p:spPr>
          <a:xfrm>
            <a:off x="6632470" y="271005"/>
            <a:ext cx="408469" cy="263277"/>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8" name="Google Shape;2888;p255"/>
          <p:cNvGrpSpPr/>
          <p:nvPr/>
        </p:nvGrpSpPr>
        <p:grpSpPr>
          <a:xfrm>
            <a:off x="8538621" y="623706"/>
            <a:ext cx="418034" cy="630656"/>
            <a:chOff x="8538621" y="623706"/>
            <a:chExt cx="418034" cy="630656"/>
          </a:xfrm>
        </p:grpSpPr>
        <p:grpSp>
          <p:nvGrpSpPr>
            <p:cNvPr id="2889" name="Google Shape;2889;p255"/>
            <p:cNvGrpSpPr/>
            <p:nvPr/>
          </p:nvGrpSpPr>
          <p:grpSpPr>
            <a:xfrm>
              <a:off x="8609803" y="767216"/>
              <a:ext cx="239221" cy="487147"/>
              <a:chOff x="1925725" y="1035100"/>
              <a:chExt cx="174525" cy="355400"/>
            </a:xfrm>
          </p:grpSpPr>
          <p:sp>
            <p:nvSpPr>
              <p:cNvPr id="2890" name="Google Shape;2890;p255"/>
              <p:cNvSpPr/>
              <p:nvPr/>
            </p:nvSpPr>
            <p:spPr>
              <a:xfrm>
                <a:off x="1932400" y="1041150"/>
                <a:ext cx="163375" cy="343300"/>
              </a:xfrm>
              <a:custGeom>
                <a:rect b="b" l="l" r="r" t="t"/>
                <a:pathLst>
                  <a:path extrusionOk="0" h="13732" w="6535">
                    <a:moveTo>
                      <a:pt x="3829" y="1"/>
                    </a:moveTo>
                    <a:cubicBezTo>
                      <a:pt x="3740" y="1"/>
                      <a:pt x="3651" y="52"/>
                      <a:pt x="3612" y="141"/>
                    </a:cubicBezTo>
                    <a:lnTo>
                      <a:pt x="690" y="6700"/>
                    </a:lnTo>
                    <a:cubicBezTo>
                      <a:pt x="614" y="6866"/>
                      <a:pt x="728" y="7044"/>
                      <a:pt x="907" y="7044"/>
                    </a:cubicBezTo>
                    <a:lnTo>
                      <a:pt x="2400" y="7044"/>
                    </a:lnTo>
                    <a:lnTo>
                      <a:pt x="52" y="13412"/>
                    </a:lnTo>
                    <a:cubicBezTo>
                      <a:pt x="1" y="13527"/>
                      <a:pt x="52" y="13655"/>
                      <a:pt x="167" y="13718"/>
                    </a:cubicBezTo>
                    <a:cubicBezTo>
                      <a:pt x="205" y="13731"/>
                      <a:pt x="231" y="13731"/>
                      <a:pt x="269" y="13731"/>
                    </a:cubicBezTo>
                    <a:cubicBezTo>
                      <a:pt x="358" y="13731"/>
                      <a:pt x="435" y="13693"/>
                      <a:pt x="473" y="13616"/>
                    </a:cubicBezTo>
                    <a:lnTo>
                      <a:pt x="5667" y="4773"/>
                    </a:lnTo>
                    <a:cubicBezTo>
                      <a:pt x="5756" y="4620"/>
                      <a:pt x="5641" y="4416"/>
                      <a:pt x="5463" y="4416"/>
                    </a:cubicBezTo>
                    <a:lnTo>
                      <a:pt x="4289" y="4416"/>
                    </a:lnTo>
                    <a:lnTo>
                      <a:pt x="6458" y="358"/>
                    </a:lnTo>
                    <a:cubicBezTo>
                      <a:pt x="6534" y="192"/>
                      <a:pt x="6420" y="1"/>
                      <a:pt x="62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255"/>
              <p:cNvSpPr/>
              <p:nvPr/>
            </p:nvSpPr>
            <p:spPr>
              <a:xfrm>
                <a:off x="1925725" y="1035100"/>
                <a:ext cx="174525" cy="355400"/>
              </a:xfrm>
              <a:custGeom>
                <a:rect b="b" l="l" r="r" t="t"/>
                <a:pathLst>
                  <a:path extrusionOk="0" h="14216" w="6981">
                    <a:moveTo>
                      <a:pt x="6508" y="472"/>
                    </a:moveTo>
                    <a:lnTo>
                      <a:pt x="6508" y="485"/>
                    </a:lnTo>
                    <a:lnTo>
                      <a:pt x="4160" y="4900"/>
                    </a:lnTo>
                    <a:lnTo>
                      <a:pt x="5730" y="4900"/>
                    </a:lnTo>
                    <a:lnTo>
                      <a:pt x="536" y="13743"/>
                    </a:lnTo>
                    <a:lnTo>
                      <a:pt x="2999" y="7044"/>
                    </a:lnTo>
                    <a:lnTo>
                      <a:pt x="1174" y="7044"/>
                    </a:lnTo>
                    <a:lnTo>
                      <a:pt x="4096" y="472"/>
                    </a:lnTo>
                    <a:close/>
                    <a:moveTo>
                      <a:pt x="4096" y="0"/>
                    </a:moveTo>
                    <a:cubicBezTo>
                      <a:pt x="3918" y="0"/>
                      <a:pt x="3739" y="115"/>
                      <a:pt x="3662" y="281"/>
                    </a:cubicBezTo>
                    <a:lnTo>
                      <a:pt x="740" y="6840"/>
                    </a:lnTo>
                    <a:cubicBezTo>
                      <a:pt x="600" y="7159"/>
                      <a:pt x="829" y="7516"/>
                      <a:pt x="1174" y="7516"/>
                    </a:cubicBezTo>
                    <a:lnTo>
                      <a:pt x="2322" y="7516"/>
                    </a:lnTo>
                    <a:lnTo>
                      <a:pt x="89" y="13565"/>
                    </a:lnTo>
                    <a:cubicBezTo>
                      <a:pt x="0" y="13794"/>
                      <a:pt x="102" y="14062"/>
                      <a:pt x="332" y="14164"/>
                    </a:cubicBezTo>
                    <a:cubicBezTo>
                      <a:pt x="396" y="14190"/>
                      <a:pt x="459" y="14216"/>
                      <a:pt x="536" y="14216"/>
                    </a:cubicBezTo>
                    <a:cubicBezTo>
                      <a:pt x="702" y="14216"/>
                      <a:pt x="868" y="14113"/>
                      <a:pt x="944" y="13973"/>
                    </a:cubicBezTo>
                    <a:lnTo>
                      <a:pt x="6125" y="5143"/>
                    </a:lnTo>
                    <a:cubicBezTo>
                      <a:pt x="6317" y="4811"/>
                      <a:pt x="6087" y="4415"/>
                      <a:pt x="5717" y="4415"/>
                    </a:cubicBezTo>
                    <a:lnTo>
                      <a:pt x="4951" y="4415"/>
                    </a:lnTo>
                    <a:lnTo>
                      <a:pt x="6916" y="715"/>
                    </a:lnTo>
                    <a:cubicBezTo>
                      <a:pt x="6955" y="638"/>
                      <a:pt x="6980" y="562"/>
                      <a:pt x="6980" y="472"/>
                    </a:cubicBezTo>
                    <a:cubicBezTo>
                      <a:pt x="6980" y="217"/>
                      <a:pt x="6763" y="0"/>
                      <a:pt x="65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2" name="Google Shape;2892;p255"/>
            <p:cNvGrpSpPr/>
            <p:nvPr/>
          </p:nvGrpSpPr>
          <p:grpSpPr>
            <a:xfrm>
              <a:off x="8538621" y="623706"/>
              <a:ext cx="418034" cy="269443"/>
              <a:chOff x="1087650" y="1031275"/>
              <a:chExt cx="298000" cy="192075"/>
            </a:xfrm>
          </p:grpSpPr>
          <p:sp>
            <p:nvSpPr>
              <p:cNvPr id="2893" name="Google Shape;2893;p255"/>
              <p:cNvSpPr/>
              <p:nvPr/>
            </p:nvSpPr>
            <p:spPr>
              <a:xfrm>
                <a:off x="1094350" y="1037650"/>
                <a:ext cx="284275" cy="179975"/>
              </a:xfrm>
              <a:custGeom>
                <a:rect b="b" l="l" r="r" t="t"/>
                <a:pathLst>
                  <a:path extrusionOk="0" h="7199" w="11371">
                    <a:moveTo>
                      <a:pt x="5615" y="0"/>
                    </a:moveTo>
                    <a:cubicBezTo>
                      <a:pt x="4518" y="0"/>
                      <a:pt x="3574" y="664"/>
                      <a:pt x="2885" y="1902"/>
                    </a:cubicBezTo>
                    <a:cubicBezTo>
                      <a:pt x="2655" y="2297"/>
                      <a:pt x="2476" y="2603"/>
                      <a:pt x="2106" y="2795"/>
                    </a:cubicBezTo>
                    <a:cubicBezTo>
                      <a:pt x="1979" y="2871"/>
                      <a:pt x="1838" y="2935"/>
                      <a:pt x="1698" y="2999"/>
                    </a:cubicBezTo>
                    <a:cubicBezTo>
                      <a:pt x="1404" y="3114"/>
                      <a:pt x="1124" y="3267"/>
                      <a:pt x="868" y="3458"/>
                    </a:cubicBezTo>
                    <a:cubicBezTo>
                      <a:pt x="256" y="3918"/>
                      <a:pt x="1" y="4734"/>
                      <a:pt x="230" y="5475"/>
                    </a:cubicBezTo>
                    <a:cubicBezTo>
                      <a:pt x="447" y="6074"/>
                      <a:pt x="983" y="6495"/>
                      <a:pt x="1621" y="6559"/>
                    </a:cubicBezTo>
                    <a:lnTo>
                      <a:pt x="1749" y="6559"/>
                    </a:lnTo>
                    <a:cubicBezTo>
                      <a:pt x="2017" y="6546"/>
                      <a:pt x="2272" y="6508"/>
                      <a:pt x="2527" y="6432"/>
                    </a:cubicBezTo>
                    <a:cubicBezTo>
                      <a:pt x="2731" y="6381"/>
                      <a:pt x="2948" y="6342"/>
                      <a:pt x="3178" y="6330"/>
                    </a:cubicBezTo>
                    <a:cubicBezTo>
                      <a:pt x="3255" y="6330"/>
                      <a:pt x="3344" y="6342"/>
                      <a:pt x="3421" y="6355"/>
                    </a:cubicBezTo>
                    <a:cubicBezTo>
                      <a:pt x="3625" y="6432"/>
                      <a:pt x="3803" y="6521"/>
                      <a:pt x="3969" y="6649"/>
                    </a:cubicBezTo>
                    <a:cubicBezTo>
                      <a:pt x="4059" y="6712"/>
                      <a:pt x="4148" y="6763"/>
                      <a:pt x="4224" y="6814"/>
                    </a:cubicBezTo>
                    <a:cubicBezTo>
                      <a:pt x="4652" y="7059"/>
                      <a:pt x="5127" y="7198"/>
                      <a:pt x="5615" y="7198"/>
                    </a:cubicBezTo>
                    <a:cubicBezTo>
                      <a:pt x="5636" y="7198"/>
                      <a:pt x="5658" y="7198"/>
                      <a:pt x="5679" y="7197"/>
                    </a:cubicBezTo>
                    <a:cubicBezTo>
                      <a:pt x="5704" y="7198"/>
                      <a:pt x="5729" y="7198"/>
                      <a:pt x="5754" y="7198"/>
                    </a:cubicBezTo>
                    <a:cubicBezTo>
                      <a:pt x="6174" y="7198"/>
                      <a:pt x="6582" y="7097"/>
                      <a:pt x="6955" y="6917"/>
                    </a:cubicBezTo>
                    <a:cubicBezTo>
                      <a:pt x="7032" y="6878"/>
                      <a:pt x="7096" y="6840"/>
                      <a:pt x="7159" y="6802"/>
                    </a:cubicBezTo>
                    <a:cubicBezTo>
                      <a:pt x="7274" y="6738"/>
                      <a:pt x="7389" y="6674"/>
                      <a:pt x="7504" y="6636"/>
                    </a:cubicBezTo>
                    <a:cubicBezTo>
                      <a:pt x="7642" y="6583"/>
                      <a:pt x="7789" y="6556"/>
                      <a:pt x="7938" y="6556"/>
                    </a:cubicBezTo>
                    <a:cubicBezTo>
                      <a:pt x="7968" y="6556"/>
                      <a:pt x="7997" y="6557"/>
                      <a:pt x="8027" y="6559"/>
                    </a:cubicBezTo>
                    <a:cubicBezTo>
                      <a:pt x="8180" y="6559"/>
                      <a:pt x="8346" y="6572"/>
                      <a:pt x="8525" y="6585"/>
                    </a:cubicBezTo>
                    <a:cubicBezTo>
                      <a:pt x="8703" y="6598"/>
                      <a:pt x="8895" y="6623"/>
                      <a:pt x="9074" y="6623"/>
                    </a:cubicBezTo>
                    <a:cubicBezTo>
                      <a:pt x="9176" y="6623"/>
                      <a:pt x="9278" y="6610"/>
                      <a:pt x="9367" y="6598"/>
                    </a:cubicBezTo>
                    <a:cubicBezTo>
                      <a:pt x="10324" y="6495"/>
                      <a:pt x="11090" y="5755"/>
                      <a:pt x="11230" y="4798"/>
                    </a:cubicBezTo>
                    <a:cubicBezTo>
                      <a:pt x="11370" y="3841"/>
                      <a:pt x="10847" y="2910"/>
                      <a:pt x="9967" y="2527"/>
                    </a:cubicBezTo>
                    <a:cubicBezTo>
                      <a:pt x="9737" y="2438"/>
                      <a:pt x="9507" y="2361"/>
                      <a:pt x="9265" y="2323"/>
                    </a:cubicBezTo>
                    <a:cubicBezTo>
                      <a:pt x="8984" y="2272"/>
                      <a:pt x="8703" y="2170"/>
                      <a:pt x="8448" y="2029"/>
                    </a:cubicBezTo>
                    <a:cubicBezTo>
                      <a:pt x="8193" y="1825"/>
                      <a:pt x="7976" y="1583"/>
                      <a:pt x="7810" y="1289"/>
                    </a:cubicBezTo>
                    <a:cubicBezTo>
                      <a:pt x="7644" y="1021"/>
                      <a:pt x="7453" y="779"/>
                      <a:pt x="7223" y="562"/>
                    </a:cubicBezTo>
                    <a:cubicBezTo>
                      <a:pt x="6891" y="281"/>
                      <a:pt x="6483" y="102"/>
                      <a:pt x="6049" y="39"/>
                    </a:cubicBezTo>
                    <a:cubicBezTo>
                      <a:pt x="5909" y="13"/>
                      <a:pt x="5756" y="0"/>
                      <a:pt x="5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255"/>
              <p:cNvSpPr/>
              <p:nvPr/>
            </p:nvSpPr>
            <p:spPr>
              <a:xfrm>
                <a:off x="1087650" y="1031275"/>
                <a:ext cx="298000" cy="192075"/>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_1">
    <p:spTree>
      <p:nvGrpSpPr>
        <p:cNvPr id="2895" name="Shape 2895"/>
        <p:cNvGrpSpPr/>
        <p:nvPr/>
      </p:nvGrpSpPr>
      <p:grpSpPr>
        <a:xfrm>
          <a:off x="0" y="0"/>
          <a:ext cx="0" cy="0"/>
          <a:chOff x="0" y="0"/>
          <a:chExt cx="0" cy="0"/>
        </a:xfrm>
      </p:grpSpPr>
      <p:pic>
        <p:nvPicPr>
          <p:cNvPr id="2896" name="Google Shape;2896;p256"/>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897" name="Google Shape;2897;p256"/>
          <p:cNvSpPr txBox="1"/>
          <p:nvPr>
            <p:ph idx="1" type="subTitle"/>
          </p:nvPr>
        </p:nvSpPr>
        <p:spPr>
          <a:xfrm>
            <a:off x="1181425" y="3149925"/>
            <a:ext cx="2907600" cy="46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sz="2200">
                <a:solidFill>
                  <a:schemeClr val="dk2"/>
                </a:solidFill>
                <a:latin typeface="Domine"/>
                <a:ea typeface="Domine"/>
                <a:cs typeface="Domine"/>
                <a:sym typeface="Domi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898" name="Google Shape;2898;p256"/>
          <p:cNvSpPr txBox="1"/>
          <p:nvPr>
            <p:ph idx="2" type="subTitle"/>
          </p:nvPr>
        </p:nvSpPr>
        <p:spPr>
          <a:xfrm>
            <a:off x="4836300" y="3149925"/>
            <a:ext cx="2907600" cy="46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sz="2200">
                <a:solidFill>
                  <a:schemeClr val="dk2"/>
                </a:solidFill>
                <a:latin typeface="Domine"/>
                <a:ea typeface="Domine"/>
                <a:cs typeface="Domine"/>
                <a:sym typeface="Domi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899" name="Google Shape;2899;p256"/>
          <p:cNvSpPr txBox="1"/>
          <p:nvPr>
            <p:ph idx="3" type="subTitle"/>
          </p:nvPr>
        </p:nvSpPr>
        <p:spPr>
          <a:xfrm>
            <a:off x="1181425" y="3594525"/>
            <a:ext cx="2907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00" name="Google Shape;2900;p256"/>
          <p:cNvSpPr txBox="1"/>
          <p:nvPr>
            <p:ph idx="4" type="subTitle"/>
          </p:nvPr>
        </p:nvSpPr>
        <p:spPr>
          <a:xfrm>
            <a:off x="4836300" y="3594525"/>
            <a:ext cx="2907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01" name="Google Shape;2901;p2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cxnSp>
        <p:nvCxnSpPr>
          <p:cNvPr id="2902" name="Google Shape;2902;p256"/>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grpSp>
        <p:nvGrpSpPr>
          <p:cNvPr id="2903" name="Google Shape;2903;p256"/>
          <p:cNvGrpSpPr/>
          <p:nvPr/>
        </p:nvGrpSpPr>
        <p:grpSpPr>
          <a:xfrm>
            <a:off x="8219767" y="3409470"/>
            <a:ext cx="408469" cy="263277"/>
            <a:chOff x="1087650" y="1031275"/>
            <a:chExt cx="298000" cy="192075"/>
          </a:xfrm>
        </p:grpSpPr>
        <p:sp>
          <p:nvSpPr>
            <p:cNvPr id="2904" name="Google Shape;2904;p256"/>
            <p:cNvSpPr/>
            <p:nvPr/>
          </p:nvSpPr>
          <p:spPr>
            <a:xfrm>
              <a:off x="1094350" y="1037650"/>
              <a:ext cx="284275" cy="179975"/>
            </a:xfrm>
            <a:custGeom>
              <a:rect b="b" l="l" r="r" t="t"/>
              <a:pathLst>
                <a:path extrusionOk="0" h="7199" w="11371">
                  <a:moveTo>
                    <a:pt x="5615" y="0"/>
                  </a:moveTo>
                  <a:cubicBezTo>
                    <a:pt x="4518" y="0"/>
                    <a:pt x="3574" y="664"/>
                    <a:pt x="2885" y="1902"/>
                  </a:cubicBezTo>
                  <a:cubicBezTo>
                    <a:pt x="2655" y="2297"/>
                    <a:pt x="2476" y="2603"/>
                    <a:pt x="2106" y="2795"/>
                  </a:cubicBezTo>
                  <a:cubicBezTo>
                    <a:pt x="1979" y="2871"/>
                    <a:pt x="1838" y="2935"/>
                    <a:pt x="1698" y="2999"/>
                  </a:cubicBezTo>
                  <a:cubicBezTo>
                    <a:pt x="1404" y="3114"/>
                    <a:pt x="1124" y="3267"/>
                    <a:pt x="868" y="3458"/>
                  </a:cubicBezTo>
                  <a:cubicBezTo>
                    <a:pt x="256" y="3918"/>
                    <a:pt x="1" y="4734"/>
                    <a:pt x="230" y="5475"/>
                  </a:cubicBezTo>
                  <a:cubicBezTo>
                    <a:pt x="447" y="6074"/>
                    <a:pt x="983" y="6495"/>
                    <a:pt x="1621" y="6559"/>
                  </a:cubicBezTo>
                  <a:lnTo>
                    <a:pt x="1749" y="6559"/>
                  </a:lnTo>
                  <a:cubicBezTo>
                    <a:pt x="2017" y="6546"/>
                    <a:pt x="2272" y="6508"/>
                    <a:pt x="2527" y="6432"/>
                  </a:cubicBezTo>
                  <a:cubicBezTo>
                    <a:pt x="2731" y="6381"/>
                    <a:pt x="2948" y="6342"/>
                    <a:pt x="3178" y="6330"/>
                  </a:cubicBezTo>
                  <a:cubicBezTo>
                    <a:pt x="3255" y="6330"/>
                    <a:pt x="3344" y="6342"/>
                    <a:pt x="3421" y="6355"/>
                  </a:cubicBezTo>
                  <a:cubicBezTo>
                    <a:pt x="3625" y="6432"/>
                    <a:pt x="3803" y="6521"/>
                    <a:pt x="3969" y="6649"/>
                  </a:cubicBezTo>
                  <a:cubicBezTo>
                    <a:pt x="4059" y="6712"/>
                    <a:pt x="4148" y="6763"/>
                    <a:pt x="4224" y="6814"/>
                  </a:cubicBezTo>
                  <a:cubicBezTo>
                    <a:pt x="4652" y="7059"/>
                    <a:pt x="5127" y="7198"/>
                    <a:pt x="5615" y="7198"/>
                  </a:cubicBezTo>
                  <a:cubicBezTo>
                    <a:pt x="5636" y="7198"/>
                    <a:pt x="5658" y="7198"/>
                    <a:pt x="5679" y="7197"/>
                  </a:cubicBezTo>
                  <a:cubicBezTo>
                    <a:pt x="5704" y="7198"/>
                    <a:pt x="5729" y="7198"/>
                    <a:pt x="5754" y="7198"/>
                  </a:cubicBezTo>
                  <a:cubicBezTo>
                    <a:pt x="6174" y="7198"/>
                    <a:pt x="6582" y="7097"/>
                    <a:pt x="6955" y="6917"/>
                  </a:cubicBezTo>
                  <a:cubicBezTo>
                    <a:pt x="7032" y="6878"/>
                    <a:pt x="7096" y="6840"/>
                    <a:pt x="7159" y="6802"/>
                  </a:cubicBezTo>
                  <a:cubicBezTo>
                    <a:pt x="7274" y="6738"/>
                    <a:pt x="7389" y="6674"/>
                    <a:pt x="7504" y="6636"/>
                  </a:cubicBezTo>
                  <a:cubicBezTo>
                    <a:pt x="7642" y="6583"/>
                    <a:pt x="7789" y="6556"/>
                    <a:pt x="7938" y="6556"/>
                  </a:cubicBezTo>
                  <a:cubicBezTo>
                    <a:pt x="7968" y="6556"/>
                    <a:pt x="7997" y="6557"/>
                    <a:pt x="8027" y="6559"/>
                  </a:cubicBezTo>
                  <a:cubicBezTo>
                    <a:pt x="8180" y="6559"/>
                    <a:pt x="8346" y="6572"/>
                    <a:pt x="8525" y="6585"/>
                  </a:cubicBezTo>
                  <a:cubicBezTo>
                    <a:pt x="8703" y="6598"/>
                    <a:pt x="8895" y="6623"/>
                    <a:pt x="9074" y="6623"/>
                  </a:cubicBezTo>
                  <a:cubicBezTo>
                    <a:pt x="9176" y="6623"/>
                    <a:pt x="9278" y="6610"/>
                    <a:pt x="9367" y="6598"/>
                  </a:cubicBezTo>
                  <a:cubicBezTo>
                    <a:pt x="10324" y="6495"/>
                    <a:pt x="11090" y="5755"/>
                    <a:pt x="11230" y="4798"/>
                  </a:cubicBezTo>
                  <a:cubicBezTo>
                    <a:pt x="11370" y="3841"/>
                    <a:pt x="10847" y="2910"/>
                    <a:pt x="9967" y="2527"/>
                  </a:cubicBezTo>
                  <a:cubicBezTo>
                    <a:pt x="9737" y="2438"/>
                    <a:pt x="9507" y="2361"/>
                    <a:pt x="9265" y="2323"/>
                  </a:cubicBezTo>
                  <a:cubicBezTo>
                    <a:pt x="8984" y="2272"/>
                    <a:pt x="8703" y="2170"/>
                    <a:pt x="8448" y="2029"/>
                  </a:cubicBezTo>
                  <a:cubicBezTo>
                    <a:pt x="8193" y="1825"/>
                    <a:pt x="7976" y="1583"/>
                    <a:pt x="7810" y="1289"/>
                  </a:cubicBezTo>
                  <a:cubicBezTo>
                    <a:pt x="7644" y="1021"/>
                    <a:pt x="7453" y="779"/>
                    <a:pt x="7223" y="562"/>
                  </a:cubicBezTo>
                  <a:cubicBezTo>
                    <a:pt x="6891" y="281"/>
                    <a:pt x="6483" y="102"/>
                    <a:pt x="6049" y="39"/>
                  </a:cubicBezTo>
                  <a:cubicBezTo>
                    <a:pt x="5909" y="13"/>
                    <a:pt x="5756" y="0"/>
                    <a:pt x="5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256"/>
            <p:cNvSpPr/>
            <p:nvPr/>
          </p:nvSpPr>
          <p:spPr>
            <a:xfrm>
              <a:off x="1087650" y="1031275"/>
              <a:ext cx="298000" cy="192075"/>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6" name="Google Shape;2906;p256"/>
          <p:cNvSpPr/>
          <p:nvPr/>
        </p:nvSpPr>
        <p:spPr>
          <a:xfrm>
            <a:off x="8271945" y="2053017"/>
            <a:ext cx="408469" cy="263277"/>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256"/>
          <p:cNvSpPr/>
          <p:nvPr/>
        </p:nvSpPr>
        <p:spPr>
          <a:xfrm>
            <a:off x="356955" y="2729753"/>
            <a:ext cx="529124" cy="35552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_1">
    <p:spTree>
      <p:nvGrpSpPr>
        <p:cNvPr id="2908" name="Shape 2908"/>
        <p:cNvGrpSpPr/>
        <p:nvPr/>
      </p:nvGrpSpPr>
      <p:grpSpPr>
        <a:xfrm>
          <a:off x="0" y="0"/>
          <a:ext cx="0" cy="0"/>
          <a:chOff x="0" y="0"/>
          <a:chExt cx="0" cy="0"/>
        </a:xfrm>
      </p:grpSpPr>
      <p:pic>
        <p:nvPicPr>
          <p:cNvPr id="2909" name="Google Shape;2909;p257"/>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910" name="Google Shape;2910;p257"/>
          <p:cNvSpPr txBox="1"/>
          <p:nvPr>
            <p:ph idx="1" type="subTitle"/>
          </p:nvPr>
        </p:nvSpPr>
        <p:spPr>
          <a:xfrm>
            <a:off x="1307175" y="2485300"/>
            <a:ext cx="2543400" cy="46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sz="2200">
                <a:solidFill>
                  <a:schemeClr val="dk2"/>
                </a:solidFill>
                <a:latin typeface="Domine"/>
                <a:ea typeface="Domine"/>
                <a:cs typeface="Domine"/>
                <a:sym typeface="Domi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911" name="Google Shape;2911;p257"/>
          <p:cNvSpPr txBox="1"/>
          <p:nvPr>
            <p:ph idx="2" type="subTitle"/>
          </p:nvPr>
        </p:nvSpPr>
        <p:spPr>
          <a:xfrm>
            <a:off x="5113546" y="2485300"/>
            <a:ext cx="2543400" cy="46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sz="2200">
                <a:solidFill>
                  <a:schemeClr val="dk2"/>
                </a:solidFill>
                <a:latin typeface="Domine"/>
                <a:ea typeface="Domine"/>
                <a:cs typeface="Domine"/>
                <a:sym typeface="Domi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912" name="Google Shape;2912;p2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913" name="Google Shape;2913;p257"/>
          <p:cNvSpPr txBox="1"/>
          <p:nvPr>
            <p:ph idx="3" type="body"/>
          </p:nvPr>
        </p:nvSpPr>
        <p:spPr>
          <a:xfrm>
            <a:off x="1307175" y="2951500"/>
            <a:ext cx="2543400" cy="1387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914" name="Google Shape;2914;p257"/>
          <p:cNvSpPr txBox="1"/>
          <p:nvPr>
            <p:ph idx="4" type="body"/>
          </p:nvPr>
        </p:nvSpPr>
        <p:spPr>
          <a:xfrm>
            <a:off x="5113546" y="2951500"/>
            <a:ext cx="2543400" cy="1387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cxnSp>
        <p:nvCxnSpPr>
          <p:cNvPr id="2915" name="Google Shape;2915;p257"/>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2916" name="Google Shape;2916;p257"/>
          <p:cNvSpPr/>
          <p:nvPr/>
        </p:nvSpPr>
        <p:spPr>
          <a:xfrm>
            <a:off x="7439101" y="299354"/>
            <a:ext cx="389963" cy="251349"/>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7" name="Google Shape;2917;p257"/>
          <p:cNvGrpSpPr/>
          <p:nvPr/>
        </p:nvGrpSpPr>
        <p:grpSpPr>
          <a:xfrm>
            <a:off x="1028310" y="259197"/>
            <a:ext cx="493610" cy="331663"/>
            <a:chOff x="2493575" y="1248525"/>
            <a:chExt cx="386025" cy="259375"/>
          </a:xfrm>
        </p:grpSpPr>
        <p:sp>
          <p:nvSpPr>
            <p:cNvPr id="2918" name="Google Shape;2918;p257"/>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257"/>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0" name="Google Shape;2920;p257"/>
          <p:cNvGrpSpPr/>
          <p:nvPr/>
        </p:nvGrpSpPr>
        <p:grpSpPr>
          <a:xfrm>
            <a:off x="8123926" y="874699"/>
            <a:ext cx="493610" cy="331663"/>
            <a:chOff x="2493575" y="1248525"/>
            <a:chExt cx="386025" cy="259375"/>
          </a:xfrm>
        </p:grpSpPr>
        <p:sp>
          <p:nvSpPr>
            <p:cNvPr id="2921" name="Google Shape;2921;p257"/>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257"/>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3" name="Google Shape;2923;p257"/>
          <p:cNvSpPr/>
          <p:nvPr/>
        </p:nvSpPr>
        <p:spPr>
          <a:xfrm>
            <a:off x="338950" y="1089167"/>
            <a:ext cx="381053" cy="24560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BODY_1_1_1">
    <p:spTree>
      <p:nvGrpSpPr>
        <p:cNvPr id="2924" name="Shape 2924"/>
        <p:cNvGrpSpPr/>
        <p:nvPr/>
      </p:nvGrpSpPr>
      <p:grpSpPr>
        <a:xfrm>
          <a:off x="0" y="0"/>
          <a:ext cx="0" cy="0"/>
          <a:chOff x="0" y="0"/>
          <a:chExt cx="0" cy="0"/>
        </a:xfrm>
      </p:grpSpPr>
      <p:pic>
        <p:nvPicPr>
          <p:cNvPr id="2925" name="Google Shape;2925;p258"/>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926" name="Google Shape;2926;p2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927" name="Google Shape;2927;p258"/>
          <p:cNvSpPr txBox="1"/>
          <p:nvPr>
            <p:ph idx="1" type="body"/>
          </p:nvPr>
        </p:nvSpPr>
        <p:spPr>
          <a:xfrm>
            <a:off x="720000" y="1221575"/>
            <a:ext cx="3780000" cy="3292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1600"/>
              </a:spcBef>
              <a:spcAft>
                <a:spcPts val="0"/>
              </a:spcAft>
              <a:buSzPts val="1400"/>
              <a:buChar char="■"/>
              <a:defRPr/>
            </a:lvl3pPr>
            <a:lvl4pPr indent="-317500" lvl="3" marL="1828800" rtl="0">
              <a:lnSpc>
                <a:spcPct val="100000"/>
              </a:lnSpc>
              <a:spcBef>
                <a:spcPts val="1600"/>
              </a:spcBef>
              <a:spcAft>
                <a:spcPts val="0"/>
              </a:spcAft>
              <a:buSzPts val="1400"/>
              <a:buChar char="●"/>
              <a:defRPr/>
            </a:lvl4pPr>
            <a:lvl5pPr indent="-317500" lvl="4" marL="2286000" rtl="0">
              <a:lnSpc>
                <a:spcPct val="100000"/>
              </a:lnSpc>
              <a:spcBef>
                <a:spcPts val="1600"/>
              </a:spcBef>
              <a:spcAft>
                <a:spcPts val="0"/>
              </a:spcAft>
              <a:buSzPts val="1400"/>
              <a:buChar char="○"/>
              <a:defRPr/>
            </a:lvl5pPr>
            <a:lvl6pPr indent="-317500" lvl="5" marL="2743200" rtl="0">
              <a:lnSpc>
                <a:spcPct val="100000"/>
              </a:lnSpc>
              <a:spcBef>
                <a:spcPts val="1600"/>
              </a:spcBef>
              <a:spcAft>
                <a:spcPts val="0"/>
              </a:spcAft>
              <a:buSzPts val="1400"/>
              <a:buChar char="■"/>
              <a:defRPr/>
            </a:lvl6pPr>
            <a:lvl7pPr indent="-317500" lvl="6" marL="3200400" rtl="0">
              <a:lnSpc>
                <a:spcPct val="100000"/>
              </a:lnSpc>
              <a:spcBef>
                <a:spcPts val="1600"/>
              </a:spcBef>
              <a:spcAft>
                <a:spcPts val="0"/>
              </a:spcAft>
              <a:buSzPts val="1400"/>
              <a:buChar char="●"/>
              <a:defRPr/>
            </a:lvl7pPr>
            <a:lvl8pPr indent="-317500" lvl="7" marL="3657600" rtl="0">
              <a:lnSpc>
                <a:spcPct val="100000"/>
              </a:lnSpc>
              <a:spcBef>
                <a:spcPts val="1600"/>
              </a:spcBef>
              <a:spcAft>
                <a:spcPts val="0"/>
              </a:spcAft>
              <a:buSzPts val="1400"/>
              <a:buChar char="○"/>
              <a:defRPr/>
            </a:lvl8pPr>
            <a:lvl9pPr indent="-317500" lvl="8" marL="4114800" rtl="0">
              <a:lnSpc>
                <a:spcPct val="100000"/>
              </a:lnSpc>
              <a:spcBef>
                <a:spcPts val="1600"/>
              </a:spcBef>
              <a:spcAft>
                <a:spcPts val="1600"/>
              </a:spcAft>
              <a:buSzPts val="1400"/>
              <a:buChar char="■"/>
              <a:defRPr/>
            </a:lvl9pPr>
          </a:lstStyle>
          <a:p/>
        </p:txBody>
      </p:sp>
      <p:cxnSp>
        <p:nvCxnSpPr>
          <p:cNvPr id="2928" name="Google Shape;2928;p258"/>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2929" name="Google Shape;2929;p258"/>
          <p:cNvSpPr/>
          <p:nvPr/>
        </p:nvSpPr>
        <p:spPr>
          <a:xfrm>
            <a:off x="7439101" y="299354"/>
            <a:ext cx="389963" cy="251349"/>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0" name="Google Shape;2930;p258"/>
          <p:cNvGrpSpPr/>
          <p:nvPr/>
        </p:nvGrpSpPr>
        <p:grpSpPr>
          <a:xfrm>
            <a:off x="1028310" y="259197"/>
            <a:ext cx="493610" cy="331663"/>
            <a:chOff x="2493575" y="1248525"/>
            <a:chExt cx="386025" cy="259375"/>
          </a:xfrm>
        </p:grpSpPr>
        <p:sp>
          <p:nvSpPr>
            <p:cNvPr id="2931" name="Google Shape;2931;p258"/>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258"/>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3" name="Google Shape;2933;p258"/>
          <p:cNvGrpSpPr/>
          <p:nvPr/>
        </p:nvGrpSpPr>
        <p:grpSpPr>
          <a:xfrm>
            <a:off x="8123926" y="874699"/>
            <a:ext cx="493610" cy="331663"/>
            <a:chOff x="2493575" y="1248525"/>
            <a:chExt cx="386025" cy="259375"/>
          </a:xfrm>
        </p:grpSpPr>
        <p:sp>
          <p:nvSpPr>
            <p:cNvPr id="2934" name="Google Shape;2934;p258"/>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258"/>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6" name="Google Shape;2936;p258"/>
          <p:cNvSpPr/>
          <p:nvPr/>
        </p:nvSpPr>
        <p:spPr>
          <a:xfrm>
            <a:off x="338950" y="1089167"/>
            <a:ext cx="381053" cy="24560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258"/>
          <p:cNvSpPr txBox="1"/>
          <p:nvPr>
            <p:ph idx="2" type="body"/>
          </p:nvPr>
        </p:nvSpPr>
        <p:spPr>
          <a:xfrm>
            <a:off x="4644000" y="1221575"/>
            <a:ext cx="3780000" cy="3292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1600"/>
              </a:spcBef>
              <a:spcAft>
                <a:spcPts val="0"/>
              </a:spcAft>
              <a:buSzPts val="1400"/>
              <a:buChar char="■"/>
              <a:defRPr/>
            </a:lvl3pPr>
            <a:lvl4pPr indent="-317500" lvl="3" marL="1828800" rtl="0">
              <a:lnSpc>
                <a:spcPct val="100000"/>
              </a:lnSpc>
              <a:spcBef>
                <a:spcPts val="1600"/>
              </a:spcBef>
              <a:spcAft>
                <a:spcPts val="0"/>
              </a:spcAft>
              <a:buSzPts val="1400"/>
              <a:buChar char="●"/>
              <a:defRPr/>
            </a:lvl4pPr>
            <a:lvl5pPr indent="-317500" lvl="4" marL="2286000" rtl="0">
              <a:lnSpc>
                <a:spcPct val="100000"/>
              </a:lnSpc>
              <a:spcBef>
                <a:spcPts val="1600"/>
              </a:spcBef>
              <a:spcAft>
                <a:spcPts val="0"/>
              </a:spcAft>
              <a:buSzPts val="1400"/>
              <a:buChar char="○"/>
              <a:defRPr/>
            </a:lvl5pPr>
            <a:lvl6pPr indent="-317500" lvl="5" marL="2743200" rtl="0">
              <a:lnSpc>
                <a:spcPct val="100000"/>
              </a:lnSpc>
              <a:spcBef>
                <a:spcPts val="1600"/>
              </a:spcBef>
              <a:spcAft>
                <a:spcPts val="0"/>
              </a:spcAft>
              <a:buSzPts val="1400"/>
              <a:buChar char="■"/>
              <a:defRPr/>
            </a:lvl6pPr>
            <a:lvl7pPr indent="-317500" lvl="6" marL="3200400" rtl="0">
              <a:lnSpc>
                <a:spcPct val="100000"/>
              </a:lnSpc>
              <a:spcBef>
                <a:spcPts val="1600"/>
              </a:spcBef>
              <a:spcAft>
                <a:spcPts val="0"/>
              </a:spcAft>
              <a:buSzPts val="1400"/>
              <a:buChar char="●"/>
              <a:defRPr/>
            </a:lvl7pPr>
            <a:lvl8pPr indent="-317500" lvl="7" marL="3657600" rtl="0">
              <a:lnSpc>
                <a:spcPct val="100000"/>
              </a:lnSpc>
              <a:spcBef>
                <a:spcPts val="1600"/>
              </a:spcBef>
              <a:spcAft>
                <a:spcPts val="0"/>
              </a:spcAft>
              <a:buSzPts val="1400"/>
              <a:buChar char="○"/>
              <a:defRPr/>
            </a:lvl8pPr>
            <a:lvl9pPr indent="-317500" lvl="8" marL="4114800" rtl="0">
              <a:lnSpc>
                <a:spcPct val="100000"/>
              </a:lnSpc>
              <a:spcBef>
                <a:spcPts val="1600"/>
              </a:spcBef>
              <a:spcAft>
                <a:spcPts val="1600"/>
              </a:spcAft>
              <a:buSzPts val="14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_AND_BODY_1">
    <p:spTree>
      <p:nvGrpSpPr>
        <p:cNvPr id="189" name="Shape 189"/>
        <p:cNvGrpSpPr/>
        <p:nvPr/>
      </p:nvGrpSpPr>
      <p:grpSpPr>
        <a:xfrm>
          <a:off x="0" y="0"/>
          <a:ext cx="0" cy="0"/>
          <a:chOff x="0" y="0"/>
          <a:chExt cx="0" cy="0"/>
        </a:xfrm>
      </p:grpSpPr>
      <p:pic>
        <p:nvPicPr>
          <p:cNvPr id="190" name="Google Shape;190;p27"/>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91" name="Google Shape;191;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92" name="Google Shape;192;p27"/>
          <p:cNvSpPr txBox="1"/>
          <p:nvPr>
            <p:ph idx="1" type="body"/>
          </p:nvPr>
        </p:nvSpPr>
        <p:spPr>
          <a:xfrm>
            <a:off x="720000" y="1215750"/>
            <a:ext cx="7704000" cy="1351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1600"/>
              </a:spcBef>
              <a:spcAft>
                <a:spcPts val="0"/>
              </a:spcAft>
              <a:buSzPts val="1400"/>
              <a:buChar char="■"/>
              <a:defRPr/>
            </a:lvl3pPr>
            <a:lvl4pPr indent="-317500" lvl="3" marL="1828800" rtl="0">
              <a:lnSpc>
                <a:spcPct val="100000"/>
              </a:lnSpc>
              <a:spcBef>
                <a:spcPts val="1600"/>
              </a:spcBef>
              <a:spcAft>
                <a:spcPts val="0"/>
              </a:spcAft>
              <a:buSzPts val="1400"/>
              <a:buChar char="●"/>
              <a:defRPr/>
            </a:lvl4pPr>
            <a:lvl5pPr indent="-317500" lvl="4" marL="2286000" rtl="0">
              <a:lnSpc>
                <a:spcPct val="100000"/>
              </a:lnSpc>
              <a:spcBef>
                <a:spcPts val="1600"/>
              </a:spcBef>
              <a:spcAft>
                <a:spcPts val="0"/>
              </a:spcAft>
              <a:buSzPts val="1400"/>
              <a:buChar char="○"/>
              <a:defRPr/>
            </a:lvl5pPr>
            <a:lvl6pPr indent="-317500" lvl="5" marL="2743200" rtl="0">
              <a:lnSpc>
                <a:spcPct val="100000"/>
              </a:lnSpc>
              <a:spcBef>
                <a:spcPts val="1600"/>
              </a:spcBef>
              <a:spcAft>
                <a:spcPts val="0"/>
              </a:spcAft>
              <a:buSzPts val="1400"/>
              <a:buChar char="■"/>
              <a:defRPr/>
            </a:lvl6pPr>
            <a:lvl7pPr indent="-317500" lvl="6" marL="3200400" rtl="0">
              <a:lnSpc>
                <a:spcPct val="100000"/>
              </a:lnSpc>
              <a:spcBef>
                <a:spcPts val="1600"/>
              </a:spcBef>
              <a:spcAft>
                <a:spcPts val="0"/>
              </a:spcAft>
              <a:buSzPts val="1400"/>
              <a:buChar char="●"/>
              <a:defRPr/>
            </a:lvl7pPr>
            <a:lvl8pPr indent="-317500" lvl="7" marL="3657600" rtl="0">
              <a:lnSpc>
                <a:spcPct val="100000"/>
              </a:lnSpc>
              <a:spcBef>
                <a:spcPts val="1600"/>
              </a:spcBef>
              <a:spcAft>
                <a:spcPts val="0"/>
              </a:spcAft>
              <a:buSzPts val="1400"/>
              <a:buChar char="○"/>
              <a:defRPr/>
            </a:lvl8pPr>
            <a:lvl9pPr indent="-317500" lvl="8" marL="4114800" rtl="0">
              <a:lnSpc>
                <a:spcPct val="100000"/>
              </a:lnSpc>
              <a:spcBef>
                <a:spcPts val="1600"/>
              </a:spcBef>
              <a:spcAft>
                <a:spcPts val="1600"/>
              </a:spcAft>
              <a:buSzPts val="1400"/>
              <a:buChar char="■"/>
              <a:defRPr/>
            </a:lvl9pPr>
          </a:lstStyle>
          <a:p/>
        </p:txBody>
      </p:sp>
      <p:cxnSp>
        <p:nvCxnSpPr>
          <p:cNvPr id="193" name="Google Shape;193;p27"/>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194" name="Google Shape;194;p27"/>
          <p:cNvSpPr/>
          <p:nvPr/>
        </p:nvSpPr>
        <p:spPr>
          <a:xfrm flipH="1">
            <a:off x="1455447" y="445014"/>
            <a:ext cx="373543" cy="24076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 name="Google Shape;195;p27"/>
          <p:cNvGrpSpPr/>
          <p:nvPr/>
        </p:nvGrpSpPr>
        <p:grpSpPr>
          <a:xfrm flipH="1">
            <a:off x="7446893" y="312302"/>
            <a:ext cx="472842" cy="317708"/>
            <a:chOff x="2493575" y="1248525"/>
            <a:chExt cx="386025" cy="259375"/>
          </a:xfrm>
        </p:grpSpPr>
        <p:sp>
          <p:nvSpPr>
            <p:cNvPr id="196" name="Google Shape;196;p27"/>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7"/>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27"/>
          <p:cNvGrpSpPr/>
          <p:nvPr/>
        </p:nvGrpSpPr>
        <p:grpSpPr>
          <a:xfrm flipH="1">
            <a:off x="299525" y="903774"/>
            <a:ext cx="472842" cy="317708"/>
            <a:chOff x="2493575" y="1248525"/>
            <a:chExt cx="386025" cy="259375"/>
          </a:xfrm>
        </p:grpSpPr>
        <p:sp>
          <p:nvSpPr>
            <p:cNvPr id="199" name="Google Shape;199;p27"/>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7"/>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 name="Google Shape;201;p27"/>
          <p:cNvSpPr/>
          <p:nvPr/>
        </p:nvSpPr>
        <p:spPr>
          <a:xfrm flipH="1">
            <a:off x="8241492" y="944989"/>
            <a:ext cx="365020" cy="235273"/>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938" name="Shape 2938"/>
        <p:cNvGrpSpPr/>
        <p:nvPr/>
      </p:nvGrpSpPr>
      <p:grpSpPr>
        <a:xfrm>
          <a:off x="0" y="0"/>
          <a:ext cx="0" cy="0"/>
          <a:chOff x="0" y="0"/>
          <a:chExt cx="0" cy="0"/>
        </a:xfrm>
      </p:grpSpPr>
      <p:pic>
        <p:nvPicPr>
          <p:cNvPr id="2939" name="Google Shape;2939;p259"/>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940" name="Google Shape;2940;p259"/>
          <p:cNvSpPr txBox="1"/>
          <p:nvPr>
            <p:ph type="title"/>
          </p:nvPr>
        </p:nvSpPr>
        <p:spPr>
          <a:xfrm>
            <a:off x="720000" y="44661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941" name="Google Shape;2941;p259"/>
          <p:cNvSpPr txBox="1"/>
          <p:nvPr>
            <p:ph idx="1" type="subTitle"/>
          </p:nvPr>
        </p:nvSpPr>
        <p:spPr>
          <a:xfrm>
            <a:off x="738425" y="3183747"/>
            <a:ext cx="2415900" cy="86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942" name="Google Shape;2942;p259"/>
          <p:cNvSpPr txBox="1"/>
          <p:nvPr>
            <p:ph idx="2" type="subTitle"/>
          </p:nvPr>
        </p:nvSpPr>
        <p:spPr>
          <a:xfrm>
            <a:off x="3364015" y="3183747"/>
            <a:ext cx="2415900" cy="86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943" name="Google Shape;2943;p259"/>
          <p:cNvSpPr txBox="1"/>
          <p:nvPr>
            <p:ph idx="3" type="subTitle"/>
          </p:nvPr>
        </p:nvSpPr>
        <p:spPr>
          <a:xfrm>
            <a:off x="5989605" y="3183747"/>
            <a:ext cx="2415900" cy="86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944" name="Google Shape;2944;p259"/>
          <p:cNvSpPr txBox="1"/>
          <p:nvPr>
            <p:ph idx="4" type="subTitle"/>
          </p:nvPr>
        </p:nvSpPr>
        <p:spPr>
          <a:xfrm>
            <a:off x="738425" y="2686750"/>
            <a:ext cx="2415900" cy="527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945" name="Google Shape;2945;p259"/>
          <p:cNvSpPr txBox="1"/>
          <p:nvPr>
            <p:ph idx="5" type="subTitle"/>
          </p:nvPr>
        </p:nvSpPr>
        <p:spPr>
          <a:xfrm>
            <a:off x="3364015" y="2686750"/>
            <a:ext cx="2415900" cy="527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946" name="Google Shape;2946;p259"/>
          <p:cNvSpPr txBox="1"/>
          <p:nvPr>
            <p:ph idx="6" type="subTitle"/>
          </p:nvPr>
        </p:nvSpPr>
        <p:spPr>
          <a:xfrm>
            <a:off x="5989605" y="2686750"/>
            <a:ext cx="2415900" cy="527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cxnSp>
        <p:nvCxnSpPr>
          <p:cNvPr id="2947" name="Google Shape;2947;p259"/>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2948" name="Google Shape;2948;p259"/>
          <p:cNvSpPr/>
          <p:nvPr/>
        </p:nvSpPr>
        <p:spPr>
          <a:xfrm flipH="1">
            <a:off x="8329292" y="1945789"/>
            <a:ext cx="365020" cy="235273"/>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259"/>
          <p:cNvSpPr/>
          <p:nvPr/>
        </p:nvSpPr>
        <p:spPr>
          <a:xfrm flipH="1">
            <a:off x="5779922" y="446589"/>
            <a:ext cx="373543" cy="24076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6_2">
    <p:spTree>
      <p:nvGrpSpPr>
        <p:cNvPr id="2950" name="Shape 2950"/>
        <p:cNvGrpSpPr/>
        <p:nvPr/>
      </p:nvGrpSpPr>
      <p:grpSpPr>
        <a:xfrm>
          <a:off x="0" y="0"/>
          <a:ext cx="0" cy="0"/>
          <a:chOff x="0" y="0"/>
          <a:chExt cx="0" cy="0"/>
        </a:xfrm>
      </p:grpSpPr>
      <p:pic>
        <p:nvPicPr>
          <p:cNvPr id="2951" name="Google Shape;2951;p260"/>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952" name="Google Shape;2952;p260"/>
          <p:cNvSpPr txBox="1"/>
          <p:nvPr>
            <p:ph type="title"/>
          </p:nvPr>
        </p:nvSpPr>
        <p:spPr>
          <a:xfrm>
            <a:off x="720000" y="44661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lgn="ctr">
              <a:spcBef>
                <a:spcPts val="0"/>
              </a:spcBef>
              <a:spcAft>
                <a:spcPts val="0"/>
              </a:spcAft>
              <a:buSzPts val="3400"/>
              <a:buNone/>
              <a:defRPr/>
            </a:lvl2pPr>
            <a:lvl3pPr lvl="2" rtl="0" algn="ctr">
              <a:spcBef>
                <a:spcPts val="0"/>
              </a:spcBef>
              <a:spcAft>
                <a:spcPts val="0"/>
              </a:spcAft>
              <a:buSzPts val="3400"/>
              <a:buNone/>
              <a:defRPr/>
            </a:lvl3pPr>
            <a:lvl4pPr lvl="3" rtl="0" algn="ctr">
              <a:spcBef>
                <a:spcPts val="0"/>
              </a:spcBef>
              <a:spcAft>
                <a:spcPts val="0"/>
              </a:spcAft>
              <a:buSzPts val="3400"/>
              <a:buNone/>
              <a:defRPr/>
            </a:lvl4pPr>
            <a:lvl5pPr lvl="4" rtl="0" algn="ctr">
              <a:spcBef>
                <a:spcPts val="0"/>
              </a:spcBef>
              <a:spcAft>
                <a:spcPts val="0"/>
              </a:spcAft>
              <a:buSzPts val="3400"/>
              <a:buNone/>
              <a:defRPr/>
            </a:lvl5pPr>
            <a:lvl6pPr lvl="5" rtl="0" algn="ctr">
              <a:spcBef>
                <a:spcPts val="0"/>
              </a:spcBef>
              <a:spcAft>
                <a:spcPts val="0"/>
              </a:spcAft>
              <a:buSzPts val="3400"/>
              <a:buNone/>
              <a:defRPr/>
            </a:lvl6pPr>
            <a:lvl7pPr lvl="6" rtl="0" algn="ctr">
              <a:spcBef>
                <a:spcPts val="0"/>
              </a:spcBef>
              <a:spcAft>
                <a:spcPts val="0"/>
              </a:spcAft>
              <a:buSzPts val="3400"/>
              <a:buNone/>
              <a:defRPr/>
            </a:lvl7pPr>
            <a:lvl8pPr lvl="7" rtl="0" algn="ctr">
              <a:spcBef>
                <a:spcPts val="0"/>
              </a:spcBef>
              <a:spcAft>
                <a:spcPts val="0"/>
              </a:spcAft>
              <a:buSzPts val="3400"/>
              <a:buNone/>
              <a:defRPr/>
            </a:lvl8pPr>
            <a:lvl9pPr lvl="8" rtl="0" algn="ctr">
              <a:spcBef>
                <a:spcPts val="0"/>
              </a:spcBef>
              <a:spcAft>
                <a:spcPts val="0"/>
              </a:spcAft>
              <a:buSzPts val="3400"/>
              <a:buNone/>
              <a:defRPr/>
            </a:lvl9pPr>
          </a:lstStyle>
          <a:p/>
        </p:txBody>
      </p:sp>
      <p:sp>
        <p:nvSpPr>
          <p:cNvPr id="2953" name="Google Shape;2953;p260"/>
          <p:cNvSpPr txBox="1"/>
          <p:nvPr>
            <p:ph idx="1" type="subTitle"/>
          </p:nvPr>
        </p:nvSpPr>
        <p:spPr>
          <a:xfrm>
            <a:off x="738425" y="2534350"/>
            <a:ext cx="2415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954" name="Google Shape;2954;p260"/>
          <p:cNvSpPr txBox="1"/>
          <p:nvPr>
            <p:ph idx="2" type="subTitle"/>
          </p:nvPr>
        </p:nvSpPr>
        <p:spPr>
          <a:xfrm>
            <a:off x="3364015" y="2534350"/>
            <a:ext cx="2415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955" name="Google Shape;2955;p260"/>
          <p:cNvSpPr txBox="1"/>
          <p:nvPr>
            <p:ph idx="3" type="subTitle"/>
          </p:nvPr>
        </p:nvSpPr>
        <p:spPr>
          <a:xfrm>
            <a:off x="5989605" y="2534350"/>
            <a:ext cx="2415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cxnSp>
        <p:nvCxnSpPr>
          <p:cNvPr id="2956" name="Google Shape;2956;p260"/>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2957" name="Google Shape;2957;p260"/>
          <p:cNvSpPr txBox="1"/>
          <p:nvPr>
            <p:ph idx="4" type="subTitle"/>
          </p:nvPr>
        </p:nvSpPr>
        <p:spPr>
          <a:xfrm>
            <a:off x="738425" y="1169222"/>
            <a:ext cx="2415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958" name="Google Shape;2958;p260"/>
          <p:cNvSpPr txBox="1"/>
          <p:nvPr>
            <p:ph idx="5" type="subTitle"/>
          </p:nvPr>
        </p:nvSpPr>
        <p:spPr>
          <a:xfrm>
            <a:off x="3364015" y="1169222"/>
            <a:ext cx="2415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959" name="Google Shape;2959;p260"/>
          <p:cNvSpPr txBox="1"/>
          <p:nvPr>
            <p:ph idx="6" type="subTitle"/>
          </p:nvPr>
        </p:nvSpPr>
        <p:spPr>
          <a:xfrm>
            <a:off x="5989605" y="1169222"/>
            <a:ext cx="2415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960" name="Google Shape;2960;p260"/>
          <p:cNvSpPr txBox="1"/>
          <p:nvPr>
            <p:ph idx="7" type="body"/>
          </p:nvPr>
        </p:nvSpPr>
        <p:spPr>
          <a:xfrm>
            <a:off x="738425" y="2989325"/>
            <a:ext cx="2415900" cy="1371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961" name="Google Shape;2961;p260"/>
          <p:cNvSpPr txBox="1"/>
          <p:nvPr>
            <p:ph idx="8" type="body"/>
          </p:nvPr>
        </p:nvSpPr>
        <p:spPr>
          <a:xfrm>
            <a:off x="3364050" y="2989325"/>
            <a:ext cx="2415900" cy="1371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962" name="Google Shape;2962;p260"/>
          <p:cNvSpPr txBox="1"/>
          <p:nvPr>
            <p:ph idx="9" type="body"/>
          </p:nvPr>
        </p:nvSpPr>
        <p:spPr>
          <a:xfrm>
            <a:off x="5989675" y="2989325"/>
            <a:ext cx="2415900" cy="1371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2963" name="Shape 2963"/>
        <p:cNvGrpSpPr/>
        <p:nvPr/>
      </p:nvGrpSpPr>
      <p:grpSpPr>
        <a:xfrm>
          <a:off x="0" y="0"/>
          <a:ext cx="0" cy="0"/>
          <a:chOff x="0" y="0"/>
          <a:chExt cx="0" cy="0"/>
        </a:xfrm>
      </p:grpSpPr>
      <p:pic>
        <p:nvPicPr>
          <p:cNvPr id="2964" name="Google Shape;2964;p261"/>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965" name="Google Shape;2965;p261"/>
          <p:cNvSpPr txBox="1"/>
          <p:nvPr>
            <p:ph type="title"/>
          </p:nvPr>
        </p:nvSpPr>
        <p:spPr>
          <a:xfrm>
            <a:off x="720000" y="446600"/>
            <a:ext cx="468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966" name="Google Shape;2966;p261"/>
          <p:cNvSpPr txBox="1"/>
          <p:nvPr>
            <p:ph idx="1" type="subTitle"/>
          </p:nvPr>
        </p:nvSpPr>
        <p:spPr>
          <a:xfrm>
            <a:off x="1686287" y="1357600"/>
            <a:ext cx="3722400" cy="52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967" name="Google Shape;2967;p261"/>
          <p:cNvSpPr txBox="1"/>
          <p:nvPr>
            <p:ph idx="2" type="subTitle"/>
          </p:nvPr>
        </p:nvSpPr>
        <p:spPr>
          <a:xfrm>
            <a:off x="1686225" y="2402748"/>
            <a:ext cx="3722400" cy="52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968" name="Google Shape;2968;p261"/>
          <p:cNvSpPr txBox="1"/>
          <p:nvPr>
            <p:ph idx="3" type="subTitle"/>
          </p:nvPr>
        </p:nvSpPr>
        <p:spPr>
          <a:xfrm>
            <a:off x="1686287" y="3447896"/>
            <a:ext cx="3722400" cy="52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969" name="Google Shape;2969;p261"/>
          <p:cNvSpPr txBox="1"/>
          <p:nvPr>
            <p:ph idx="4" type="subTitle"/>
          </p:nvPr>
        </p:nvSpPr>
        <p:spPr>
          <a:xfrm>
            <a:off x="1686279" y="1874883"/>
            <a:ext cx="3722400" cy="462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970" name="Google Shape;2970;p261"/>
          <p:cNvSpPr txBox="1"/>
          <p:nvPr>
            <p:ph idx="5" type="subTitle"/>
          </p:nvPr>
        </p:nvSpPr>
        <p:spPr>
          <a:xfrm>
            <a:off x="1686225" y="2920029"/>
            <a:ext cx="3722400" cy="462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971" name="Google Shape;2971;p261"/>
          <p:cNvSpPr txBox="1"/>
          <p:nvPr>
            <p:ph idx="6" type="subTitle"/>
          </p:nvPr>
        </p:nvSpPr>
        <p:spPr>
          <a:xfrm>
            <a:off x="1686287" y="3965175"/>
            <a:ext cx="3722400" cy="462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cxnSp>
        <p:nvCxnSpPr>
          <p:cNvPr id="2972" name="Google Shape;2972;p261"/>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grpSp>
        <p:nvGrpSpPr>
          <p:cNvPr id="2973" name="Google Shape;2973;p261"/>
          <p:cNvGrpSpPr/>
          <p:nvPr/>
        </p:nvGrpSpPr>
        <p:grpSpPr>
          <a:xfrm flipH="1">
            <a:off x="-202525" y="2134149"/>
            <a:ext cx="472842" cy="317708"/>
            <a:chOff x="2493575" y="1248525"/>
            <a:chExt cx="386025" cy="259375"/>
          </a:xfrm>
        </p:grpSpPr>
        <p:sp>
          <p:nvSpPr>
            <p:cNvPr id="2974" name="Google Shape;2974;p261"/>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261"/>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6" name="Google Shape;2976;p261"/>
          <p:cNvGrpSpPr/>
          <p:nvPr/>
        </p:nvGrpSpPr>
        <p:grpSpPr>
          <a:xfrm>
            <a:off x="4516418" y="200194"/>
            <a:ext cx="382304" cy="246413"/>
            <a:chOff x="1087650" y="1031275"/>
            <a:chExt cx="298000" cy="192075"/>
          </a:xfrm>
        </p:grpSpPr>
        <p:sp>
          <p:nvSpPr>
            <p:cNvPr id="2977" name="Google Shape;2977;p261"/>
            <p:cNvSpPr/>
            <p:nvPr/>
          </p:nvSpPr>
          <p:spPr>
            <a:xfrm>
              <a:off x="1094350" y="1037650"/>
              <a:ext cx="284275" cy="179975"/>
            </a:xfrm>
            <a:custGeom>
              <a:rect b="b" l="l" r="r" t="t"/>
              <a:pathLst>
                <a:path extrusionOk="0" h="7199" w="11371">
                  <a:moveTo>
                    <a:pt x="5615" y="0"/>
                  </a:moveTo>
                  <a:cubicBezTo>
                    <a:pt x="4518" y="0"/>
                    <a:pt x="3574" y="664"/>
                    <a:pt x="2885" y="1902"/>
                  </a:cubicBezTo>
                  <a:cubicBezTo>
                    <a:pt x="2655" y="2297"/>
                    <a:pt x="2476" y="2603"/>
                    <a:pt x="2106" y="2795"/>
                  </a:cubicBezTo>
                  <a:cubicBezTo>
                    <a:pt x="1979" y="2871"/>
                    <a:pt x="1838" y="2935"/>
                    <a:pt x="1698" y="2999"/>
                  </a:cubicBezTo>
                  <a:cubicBezTo>
                    <a:pt x="1404" y="3114"/>
                    <a:pt x="1124" y="3267"/>
                    <a:pt x="868" y="3458"/>
                  </a:cubicBezTo>
                  <a:cubicBezTo>
                    <a:pt x="256" y="3918"/>
                    <a:pt x="1" y="4734"/>
                    <a:pt x="230" y="5475"/>
                  </a:cubicBezTo>
                  <a:cubicBezTo>
                    <a:pt x="447" y="6074"/>
                    <a:pt x="983" y="6495"/>
                    <a:pt x="1621" y="6559"/>
                  </a:cubicBezTo>
                  <a:lnTo>
                    <a:pt x="1749" y="6559"/>
                  </a:lnTo>
                  <a:cubicBezTo>
                    <a:pt x="2017" y="6546"/>
                    <a:pt x="2272" y="6508"/>
                    <a:pt x="2527" y="6432"/>
                  </a:cubicBezTo>
                  <a:cubicBezTo>
                    <a:pt x="2731" y="6381"/>
                    <a:pt x="2948" y="6342"/>
                    <a:pt x="3178" y="6330"/>
                  </a:cubicBezTo>
                  <a:cubicBezTo>
                    <a:pt x="3255" y="6330"/>
                    <a:pt x="3344" y="6342"/>
                    <a:pt x="3421" y="6355"/>
                  </a:cubicBezTo>
                  <a:cubicBezTo>
                    <a:pt x="3625" y="6432"/>
                    <a:pt x="3803" y="6521"/>
                    <a:pt x="3969" y="6649"/>
                  </a:cubicBezTo>
                  <a:cubicBezTo>
                    <a:pt x="4059" y="6712"/>
                    <a:pt x="4148" y="6763"/>
                    <a:pt x="4224" y="6814"/>
                  </a:cubicBezTo>
                  <a:cubicBezTo>
                    <a:pt x="4652" y="7059"/>
                    <a:pt x="5127" y="7198"/>
                    <a:pt x="5615" y="7198"/>
                  </a:cubicBezTo>
                  <a:cubicBezTo>
                    <a:pt x="5636" y="7198"/>
                    <a:pt x="5658" y="7198"/>
                    <a:pt x="5679" y="7197"/>
                  </a:cubicBezTo>
                  <a:cubicBezTo>
                    <a:pt x="5704" y="7198"/>
                    <a:pt x="5729" y="7198"/>
                    <a:pt x="5754" y="7198"/>
                  </a:cubicBezTo>
                  <a:cubicBezTo>
                    <a:pt x="6174" y="7198"/>
                    <a:pt x="6582" y="7097"/>
                    <a:pt x="6955" y="6917"/>
                  </a:cubicBezTo>
                  <a:cubicBezTo>
                    <a:pt x="7032" y="6878"/>
                    <a:pt x="7096" y="6840"/>
                    <a:pt x="7159" y="6802"/>
                  </a:cubicBezTo>
                  <a:cubicBezTo>
                    <a:pt x="7274" y="6738"/>
                    <a:pt x="7389" y="6674"/>
                    <a:pt x="7504" y="6636"/>
                  </a:cubicBezTo>
                  <a:cubicBezTo>
                    <a:pt x="7642" y="6583"/>
                    <a:pt x="7789" y="6556"/>
                    <a:pt x="7938" y="6556"/>
                  </a:cubicBezTo>
                  <a:cubicBezTo>
                    <a:pt x="7968" y="6556"/>
                    <a:pt x="7997" y="6557"/>
                    <a:pt x="8027" y="6559"/>
                  </a:cubicBezTo>
                  <a:cubicBezTo>
                    <a:pt x="8180" y="6559"/>
                    <a:pt x="8346" y="6572"/>
                    <a:pt x="8525" y="6585"/>
                  </a:cubicBezTo>
                  <a:cubicBezTo>
                    <a:pt x="8703" y="6598"/>
                    <a:pt x="8895" y="6623"/>
                    <a:pt x="9074" y="6623"/>
                  </a:cubicBezTo>
                  <a:cubicBezTo>
                    <a:pt x="9176" y="6623"/>
                    <a:pt x="9278" y="6610"/>
                    <a:pt x="9367" y="6598"/>
                  </a:cubicBezTo>
                  <a:cubicBezTo>
                    <a:pt x="10324" y="6495"/>
                    <a:pt x="11090" y="5755"/>
                    <a:pt x="11230" y="4798"/>
                  </a:cubicBezTo>
                  <a:cubicBezTo>
                    <a:pt x="11370" y="3841"/>
                    <a:pt x="10847" y="2910"/>
                    <a:pt x="9967" y="2527"/>
                  </a:cubicBezTo>
                  <a:cubicBezTo>
                    <a:pt x="9737" y="2438"/>
                    <a:pt x="9507" y="2361"/>
                    <a:pt x="9265" y="2323"/>
                  </a:cubicBezTo>
                  <a:cubicBezTo>
                    <a:pt x="8984" y="2272"/>
                    <a:pt x="8703" y="2170"/>
                    <a:pt x="8448" y="2029"/>
                  </a:cubicBezTo>
                  <a:cubicBezTo>
                    <a:pt x="8193" y="1825"/>
                    <a:pt x="7976" y="1583"/>
                    <a:pt x="7810" y="1289"/>
                  </a:cubicBezTo>
                  <a:cubicBezTo>
                    <a:pt x="7644" y="1021"/>
                    <a:pt x="7453" y="779"/>
                    <a:pt x="7223" y="562"/>
                  </a:cubicBezTo>
                  <a:cubicBezTo>
                    <a:pt x="6891" y="281"/>
                    <a:pt x="6483" y="102"/>
                    <a:pt x="6049" y="39"/>
                  </a:cubicBezTo>
                  <a:cubicBezTo>
                    <a:pt x="5909" y="13"/>
                    <a:pt x="5756" y="0"/>
                    <a:pt x="5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261"/>
            <p:cNvSpPr/>
            <p:nvPr/>
          </p:nvSpPr>
          <p:spPr>
            <a:xfrm>
              <a:off x="1087650" y="1031275"/>
              <a:ext cx="298000" cy="192075"/>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9" name="Google Shape;2979;p261"/>
          <p:cNvSpPr/>
          <p:nvPr/>
        </p:nvSpPr>
        <p:spPr>
          <a:xfrm>
            <a:off x="8825932" y="1744792"/>
            <a:ext cx="495231" cy="332752"/>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980" name="Shape 2980"/>
        <p:cNvGrpSpPr/>
        <p:nvPr/>
      </p:nvGrpSpPr>
      <p:grpSpPr>
        <a:xfrm>
          <a:off x="0" y="0"/>
          <a:ext cx="0" cy="0"/>
          <a:chOff x="0" y="0"/>
          <a:chExt cx="0" cy="0"/>
        </a:xfrm>
      </p:grpSpPr>
      <p:pic>
        <p:nvPicPr>
          <p:cNvPr id="2981" name="Google Shape;2981;p262"/>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982" name="Google Shape;2982;p262"/>
          <p:cNvSpPr txBox="1"/>
          <p:nvPr>
            <p:ph idx="1" type="subTitle"/>
          </p:nvPr>
        </p:nvSpPr>
        <p:spPr>
          <a:xfrm>
            <a:off x="2035350" y="1566950"/>
            <a:ext cx="2123400" cy="45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983" name="Google Shape;2983;p262"/>
          <p:cNvSpPr txBox="1"/>
          <p:nvPr>
            <p:ph idx="2" type="subTitle"/>
          </p:nvPr>
        </p:nvSpPr>
        <p:spPr>
          <a:xfrm>
            <a:off x="2035350" y="2988933"/>
            <a:ext cx="2123400" cy="45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984" name="Google Shape;2984;p262"/>
          <p:cNvSpPr txBox="1"/>
          <p:nvPr>
            <p:ph idx="3" type="subTitle"/>
          </p:nvPr>
        </p:nvSpPr>
        <p:spPr>
          <a:xfrm>
            <a:off x="4985126" y="1566950"/>
            <a:ext cx="2123400" cy="4584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985" name="Google Shape;2985;p262"/>
          <p:cNvSpPr txBox="1"/>
          <p:nvPr>
            <p:ph idx="4" type="subTitle"/>
          </p:nvPr>
        </p:nvSpPr>
        <p:spPr>
          <a:xfrm>
            <a:off x="4985126" y="2988933"/>
            <a:ext cx="2123400" cy="4584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986" name="Google Shape;2986;p262"/>
          <p:cNvSpPr txBox="1"/>
          <p:nvPr>
            <p:ph type="title"/>
          </p:nvPr>
        </p:nvSpPr>
        <p:spPr>
          <a:xfrm>
            <a:off x="720000" y="44661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987" name="Google Shape;2987;p262"/>
          <p:cNvSpPr txBox="1"/>
          <p:nvPr>
            <p:ph idx="5" type="subTitle"/>
          </p:nvPr>
        </p:nvSpPr>
        <p:spPr>
          <a:xfrm>
            <a:off x="2035350" y="1991999"/>
            <a:ext cx="2123400" cy="53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988" name="Google Shape;2988;p262"/>
          <p:cNvSpPr txBox="1"/>
          <p:nvPr>
            <p:ph idx="6" type="subTitle"/>
          </p:nvPr>
        </p:nvSpPr>
        <p:spPr>
          <a:xfrm>
            <a:off x="4985125" y="1991999"/>
            <a:ext cx="2123400" cy="53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989" name="Google Shape;2989;p262"/>
          <p:cNvSpPr txBox="1"/>
          <p:nvPr>
            <p:ph idx="7" type="subTitle"/>
          </p:nvPr>
        </p:nvSpPr>
        <p:spPr>
          <a:xfrm>
            <a:off x="2035350" y="3414124"/>
            <a:ext cx="2123400" cy="53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990" name="Google Shape;2990;p262"/>
          <p:cNvSpPr txBox="1"/>
          <p:nvPr>
            <p:ph idx="8" type="subTitle"/>
          </p:nvPr>
        </p:nvSpPr>
        <p:spPr>
          <a:xfrm>
            <a:off x="4985125" y="3414124"/>
            <a:ext cx="2123400" cy="53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2991" name="Google Shape;2991;p262"/>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2992" name="Google Shape;2992;p262"/>
          <p:cNvSpPr/>
          <p:nvPr/>
        </p:nvSpPr>
        <p:spPr>
          <a:xfrm flipH="1">
            <a:off x="1455447" y="445014"/>
            <a:ext cx="373543" cy="24076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3" name="Google Shape;2993;p262"/>
          <p:cNvGrpSpPr/>
          <p:nvPr/>
        </p:nvGrpSpPr>
        <p:grpSpPr>
          <a:xfrm flipH="1">
            <a:off x="7261043" y="237302"/>
            <a:ext cx="472842" cy="317708"/>
            <a:chOff x="2493575" y="1248525"/>
            <a:chExt cx="386025" cy="259375"/>
          </a:xfrm>
        </p:grpSpPr>
        <p:sp>
          <p:nvSpPr>
            <p:cNvPr id="2994" name="Google Shape;2994;p262"/>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262"/>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6" name="Google Shape;2996;p262"/>
          <p:cNvSpPr/>
          <p:nvPr/>
        </p:nvSpPr>
        <p:spPr>
          <a:xfrm flipH="1">
            <a:off x="8241492" y="944989"/>
            <a:ext cx="365020" cy="235273"/>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7" name="Google Shape;2997;p262"/>
          <p:cNvGrpSpPr/>
          <p:nvPr/>
        </p:nvGrpSpPr>
        <p:grpSpPr>
          <a:xfrm flipH="1">
            <a:off x="428125" y="862549"/>
            <a:ext cx="472842" cy="317708"/>
            <a:chOff x="2493575" y="1248525"/>
            <a:chExt cx="386025" cy="259375"/>
          </a:xfrm>
        </p:grpSpPr>
        <p:sp>
          <p:nvSpPr>
            <p:cNvPr id="2998" name="Google Shape;2998;p262"/>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262"/>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000" name="Shape 3000"/>
        <p:cNvGrpSpPr/>
        <p:nvPr/>
      </p:nvGrpSpPr>
      <p:grpSpPr>
        <a:xfrm>
          <a:off x="0" y="0"/>
          <a:ext cx="0" cy="0"/>
          <a:chOff x="0" y="0"/>
          <a:chExt cx="0" cy="0"/>
        </a:xfrm>
      </p:grpSpPr>
      <p:pic>
        <p:nvPicPr>
          <p:cNvPr id="3001" name="Google Shape;3001;p263"/>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3002" name="Google Shape;3002;p263"/>
          <p:cNvSpPr txBox="1"/>
          <p:nvPr>
            <p:ph type="title"/>
          </p:nvPr>
        </p:nvSpPr>
        <p:spPr>
          <a:xfrm>
            <a:off x="720000" y="44661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003" name="Google Shape;3003;p263"/>
          <p:cNvSpPr txBox="1"/>
          <p:nvPr>
            <p:ph idx="1" type="subTitle"/>
          </p:nvPr>
        </p:nvSpPr>
        <p:spPr>
          <a:xfrm>
            <a:off x="2275925" y="1668224"/>
            <a:ext cx="1955700" cy="54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004" name="Google Shape;3004;p263"/>
          <p:cNvSpPr txBox="1"/>
          <p:nvPr>
            <p:ph idx="2" type="subTitle"/>
          </p:nvPr>
        </p:nvSpPr>
        <p:spPr>
          <a:xfrm>
            <a:off x="5878676" y="1668224"/>
            <a:ext cx="1955700" cy="54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005" name="Google Shape;3005;p263"/>
          <p:cNvSpPr txBox="1"/>
          <p:nvPr>
            <p:ph idx="3" type="subTitle"/>
          </p:nvPr>
        </p:nvSpPr>
        <p:spPr>
          <a:xfrm>
            <a:off x="2275925" y="2765149"/>
            <a:ext cx="1955700" cy="54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006" name="Google Shape;3006;p263"/>
          <p:cNvSpPr txBox="1"/>
          <p:nvPr>
            <p:ph idx="4" type="subTitle"/>
          </p:nvPr>
        </p:nvSpPr>
        <p:spPr>
          <a:xfrm>
            <a:off x="5878676" y="2765149"/>
            <a:ext cx="1955700" cy="54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007" name="Google Shape;3007;p263"/>
          <p:cNvSpPr txBox="1"/>
          <p:nvPr>
            <p:ph idx="5" type="subTitle"/>
          </p:nvPr>
        </p:nvSpPr>
        <p:spPr>
          <a:xfrm>
            <a:off x="2275900" y="3861974"/>
            <a:ext cx="1955700" cy="54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008" name="Google Shape;3008;p263"/>
          <p:cNvSpPr txBox="1"/>
          <p:nvPr>
            <p:ph idx="6" type="subTitle"/>
          </p:nvPr>
        </p:nvSpPr>
        <p:spPr>
          <a:xfrm>
            <a:off x="5878654" y="3861974"/>
            <a:ext cx="1955700" cy="54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009" name="Google Shape;3009;p263"/>
          <p:cNvSpPr txBox="1"/>
          <p:nvPr>
            <p:ph idx="7" type="subTitle"/>
          </p:nvPr>
        </p:nvSpPr>
        <p:spPr>
          <a:xfrm>
            <a:off x="2275913" y="1374525"/>
            <a:ext cx="1955700" cy="400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010" name="Google Shape;3010;p263"/>
          <p:cNvSpPr txBox="1"/>
          <p:nvPr>
            <p:ph idx="8" type="subTitle"/>
          </p:nvPr>
        </p:nvSpPr>
        <p:spPr>
          <a:xfrm>
            <a:off x="5878665" y="1374525"/>
            <a:ext cx="1955700" cy="400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011" name="Google Shape;3011;p263"/>
          <p:cNvSpPr txBox="1"/>
          <p:nvPr>
            <p:ph idx="9" type="subTitle"/>
          </p:nvPr>
        </p:nvSpPr>
        <p:spPr>
          <a:xfrm>
            <a:off x="2275918" y="3568175"/>
            <a:ext cx="1955700" cy="400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012" name="Google Shape;3012;p263"/>
          <p:cNvSpPr txBox="1"/>
          <p:nvPr>
            <p:ph idx="13" type="subTitle"/>
          </p:nvPr>
        </p:nvSpPr>
        <p:spPr>
          <a:xfrm>
            <a:off x="2275913" y="2471350"/>
            <a:ext cx="1955700" cy="400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013" name="Google Shape;3013;p263"/>
          <p:cNvSpPr txBox="1"/>
          <p:nvPr>
            <p:ph idx="14" type="subTitle"/>
          </p:nvPr>
        </p:nvSpPr>
        <p:spPr>
          <a:xfrm>
            <a:off x="5878665" y="2471350"/>
            <a:ext cx="1955700" cy="400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014" name="Google Shape;3014;p263"/>
          <p:cNvSpPr txBox="1"/>
          <p:nvPr>
            <p:ph idx="15" type="subTitle"/>
          </p:nvPr>
        </p:nvSpPr>
        <p:spPr>
          <a:xfrm>
            <a:off x="5878680" y="3568175"/>
            <a:ext cx="1955700" cy="400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cxnSp>
        <p:nvCxnSpPr>
          <p:cNvPr id="3015" name="Google Shape;3015;p263"/>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3016" name="Google Shape;3016;p263"/>
          <p:cNvSpPr/>
          <p:nvPr/>
        </p:nvSpPr>
        <p:spPr>
          <a:xfrm>
            <a:off x="8240401" y="195254"/>
            <a:ext cx="389963" cy="251349"/>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7" name="Google Shape;3017;p263"/>
          <p:cNvGrpSpPr/>
          <p:nvPr/>
        </p:nvGrpSpPr>
        <p:grpSpPr>
          <a:xfrm>
            <a:off x="406785" y="1153647"/>
            <a:ext cx="493610" cy="331663"/>
            <a:chOff x="2493575" y="1248525"/>
            <a:chExt cx="386025" cy="259375"/>
          </a:xfrm>
        </p:grpSpPr>
        <p:sp>
          <p:nvSpPr>
            <p:cNvPr id="3018" name="Google Shape;3018;p263"/>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263"/>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0" name="Google Shape;3020;p263"/>
          <p:cNvGrpSpPr/>
          <p:nvPr/>
        </p:nvGrpSpPr>
        <p:grpSpPr>
          <a:xfrm>
            <a:off x="8490626" y="1485299"/>
            <a:ext cx="493610" cy="331663"/>
            <a:chOff x="2493575" y="1248525"/>
            <a:chExt cx="386025" cy="259375"/>
          </a:xfrm>
        </p:grpSpPr>
        <p:sp>
          <p:nvSpPr>
            <p:cNvPr id="3021" name="Google Shape;3021;p263"/>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263"/>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3" name="Google Shape;3023;p263"/>
          <p:cNvSpPr/>
          <p:nvPr/>
        </p:nvSpPr>
        <p:spPr>
          <a:xfrm>
            <a:off x="156775" y="2548942"/>
            <a:ext cx="381053" cy="24560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024" name="Shape 3024"/>
        <p:cNvGrpSpPr/>
        <p:nvPr/>
      </p:nvGrpSpPr>
      <p:grpSpPr>
        <a:xfrm>
          <a:off x="0" y="0"/>
          <a:ext cx="0" cy="0"/>
          <a:chOff x="0" y="0"/>
          <a:chExt cx="0" cy="0"/>
        </a:xfrm>
      </p:grpSpPr>
      <p:pic>
        <p:nvPicPr>
          <p:cNvPr id="3025" name="Google Shape;3025;p264"/>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3026" name="Google Shape;3026;p264"/>
          <p:cNvSpPr txBox="1"/>
          <p:nvPr>
            <p:ph hasCustomPrompt="1" type="title"/>
          </p:nvPr>
        </p:nvSpPr>
        <p:spPr>
          <a:xfrm>
            <a:off x="2862632" y="1485600"/>
            <a:ext cx="3418800" cy="66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3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027" name="Google Shape;3027;p264"/>
          <p:cNvSpPr txBox="1"/>
          <p:nvPr>
            <p:ph idx="1" type="subTitle"/>
          </p:nvPr>
        </p:nvSpPr>
        <p:spPr>
          <a:xfrm>
            <a:off x="2862625" y="2152500"/>
            <a:ext cx="34188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028" name="Google Shape;3028;p264"/>
          <p:cNvSpPr txBox="1"/>
          <p:nvPr>
            <p:ph hasCustomPrompt="1" idx="2" type="title"/>
          </p:nvPr>
        </p:nvSpPr>
        <p:spPr>
          <a:xfrm>
            <a:off x="864182" y="2976475"/>
            <a:ext cx="3418800" cy="66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3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029" name="Google Shape;3029;p264"/>
          <p:cNvSpPr txBox="1"/>
          <p:nvPr>
            <p:ph idx="3" type="subTitle"/>
          </p:nvPr>
        </p:nvSpPr>
        <p:spPr>
          <a:xfrm>
            <a:off x="864175" y="3643375"/>
            <a:ext cx="34188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030" name="Google Shape;3030;p264"/>
          <p:cNvSpPr txBox="1"/>
          <p:nvPr>
            <p:ph hasCustomPrompt="1" idx="4" type="title"/>
          </p:nvPr>
        </p:nvSpPr>
        <p:spPr>
          <a:xfrm>
            <a:off x="4861082" y="2976476"/>
            <a:ext cx="3418800" cy="66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3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031" name="Google Shape;3031;p264"/>
          <p:cNvSpPr txBox="1"/>
          <p:nvPr>
            <p:ph idx="5" type="subTitle"/>
          </p:nvPr>
        </p:nvSpPr>
        <p:spPr>
          <a:xfrm>
            <a:off x="4861075" y="3643376"/>
            <a:ext cx="34188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032" name="Google Shape;3032;p264"/>
          <p:cNvSpPr txBox="1"/>
          <p:nvPr>
            <p:ph idx="6" type="title"/>
          </p:nvPr>
        </p:nvSpPr>
        <p:spPr>
          <a:xfrm>
            <a:off x="720000" y="44661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cxnSp>
        <p:nvCxnSpPr>
          <p:cNvPr id="3033" name="Google Shape;3033;p264"/>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grpSp>
        <p:nvGrpSpPr>
          <p:cNvPr id="3034" name="Google Shape;3034;p264"/>
          <p:cNvGrpSpPr/>
          <p:nvPr/>
        </p:nvGrpSpPr>
        <p:grpSpPr>
          <a:xfrm>
            <a:off x="8219767" y="2725195"/>
            <a:ext cx="408469" cy="263277"/>
            <a:chOff x="1087650" y="1031275"/>
            <a:chExt cx="298000" cy="192075"/>
          </a:xfrm>
        </p:grpSpPr>
        <p:sp>
          <p:nvSpPr>
            <p:cNvPr id="3035" name="Google Shape;3035;p264"/>
            <p:cNvSpPr/>
            <p:nvPr/>
          </p:nvSpPr>
          <p:spPr>
            <a:xfrm>
              <a:off x="1094350" y="1037650"/>
              <a:ext cx="284275" cy="179975"/>
            </a:xfrm>
            <a:custGeom>
              <a:rect b="b" l="l" r="r" t="t"/>
              <a:pathLst>
                <a:path extrusionOk="0" h="7199" w="11371">
                  <a:moveTo>
                    <a:pt x="5615" y="0"/>
                  </a:moveTo>
                  <a:cubicBezTo>
                    <a:pt x="4518" y="0"/>
                    <a:pt x="3574" y="664"/>
                    <a:pt x="2885" y="1902"/>
                  </a:cubicBezTo>
                  <a:cubicBezTo>
                    <a:pt x="2655" y="2297"/>
                    <a:pt x="2476" y="2603"/>
                    <a:pt x="2106" y="2795"/>
                  </a:cubicBezTo>
                  <a:cubicBezTo>
                    <a:pt x="1979" y="2871"/>
                    <a:pt x="1838" y="2935"/>
                    <a:pt x="1698" y="2999"/>
                  </a:cubicBezTo>
                  <a:cubicBezTo>
                    <a:pt x="1404" y="3114"/>
                    <a:pt x="1124" y="3267"/>
                    <a:pt x="868" y="3458"/>
                  </a:cubicBezTo>
                  <a:cubicBezTo>
                    <a:pt x="256" y="3918"/>
                    <a:pt x="1" y="4734"/>
                    <a:pt x="230" y="5475"/>
                  </a:cubicBezTo>
                  <a:cubicBezTo>
                    <a:pt x="447" y="6074"/>
                    <a:pt x="983" y="6495"/>
                    <a:pt x="1621" y="6559"/>
                  </a:cubicBezTo>
                  <a:lnTo>
                    <a:pt x="1749" y="6559"/>
                  </a:lnTo>
                  <a:cubicBezTo>
                    <a:pt x="2017" y="6546"/>
                    <a:pt x="2272" y="6508"/>
                    <a:pt x="2527" y="6432"/>
                  </a:cubicBezTo>
                  <a:cubicBezTo>
                    <a:pt x="2731" y="6381"/>
                    <a:pt x="2948" y="6342"/>
                    <a:pt x="3178" y="6330"/>
                  </a:cubicBezTo>
                  <a:cubicBezTo>
                    <a:pt x="3255" y="6330"/>
                    <a:pt x="3344" y="6342"/>
                    <a:pt x="3421" y="6355"/>
                  </a:cubicBezTo>
                  <a:cubicBezTo>
                    <a:pt x="3625" y="6432"/>
                    <a:pt x="3803" y="6521"/>
                    <a:pt x="3969" y="6649"/>
                  </a:cubicBezTo>
                  <a:cubicBezTo>
                    <a:pt x="4059" y="6712"/>
                    <a:pt x="4148" y="6763"/>
                    <a:pt x="4224" y="6814"/>
                  </a:cubicBezTo>
                  <a:cubicBezTo>
                    <a:pt x="4652" y="7059"/>
                    <a:pt x="5127" y="7198"/>
                    <a:pt x="5615" y="7198"/>
                  </a:cubicBezTo>
                  <a:cubicBezTo>
                    <a:pt x="5636" y="7198"/>
                    <a:pt x="5658" y="7198"/>
                    <a:pt x="5679" y="7197"/>
                  </a:cubicBezTo>
                  <a:cubicBezTo>
                    <a:pt x="5704" y="7198"/>
                    <a:pt x="5729" y="7198"/>
                    <a:pt x="5754" y="7198"/>
                  </a:cubicBezTo>
                  <a:cubicBezTo>
                    <a:pt x="6174" y="7198"/>
                    <a:pt x="6582" y="7097"/>
                    <a:pt x="6955" y="6917"/>
                  </a:cubicBezTo>
                  <a:cubicBezTo>
                    <a:pt x="7032" y="6878"/>
                    <a:pt x="7096" y="6840"/>
                    <a:pt x="7159" y="6802"/>
                  </a:cubicBezTo>
                  <a:cubicBezTo>
                    <a:pt x="7274" y="6738"/>
                    <a:pt x="7389" y="6674"/>
                    <a:pt x="7504" y="6636"/>
                  </a:cubicBezTo>
                  <a:cubicBezTo>
                    <a:pt x="7642" y="6583"/>
                    <a:pt x="7789" y="6556"/>
                    <a:pt x="7938" y="6556"/>
                  </a:cubicBezTo>
                  <a:cubicBezTo>
                    <a:pt x="7968" y="6556"/>
                    <a:pt x="7997" y="6557"/>
                    <a:pt x="8027" y="6559"/>
                  </a:cubicBezTo>
                  <a:cubicBezTo>
                    <a:pt x="8180" y="6559"/>
                    <a:pt x="8346" y="6572"/>
                    <a:pt x="8525" y="6585"/>
                  </a:cubicBezTo>
                  <a:cubicBezTo>
                    <a:pt x="8703" y="6598"/>
                    <a:pt x="8895" y="6623"/>
                    <a:pt x="9074" y="6623"/>
                  </a:cubicBezTo>
                  <a:cubicBezTo>
                    <a:pt x="9176" y="6623"/>
                    <a:pt x="9278" y="6610"/>
                    <a:pt x="9367" y="6598"/>
                  </a:cubicBezTo>
                  <a:cubicBezTo>
                    <a:pt x="10324" y="6495"/>
                    <a:pt x="11090" y="5755"/>
                    <a:pt x="11230" y="4798"/>
                  </a:cubicBezTo>
                  <a:cubicBezTo>
                    <a:pt x="11370" y="3841"/>
                    <a:pt x="10847" y="2910"/>
                    <a:pt x="9967" y="2527"/>
                  </a:cubicBezTo>
                  <a:cubicBezTo>
                    <a:pt x="9737" y="2438"/>
                    <a:pt x="9507" y="2361"/>
                    <a:pt x="9265" y="2323"/>
                  </a:cubicBezTo>
                  <a:cubicBezTo>
                    <a:pt x="8984" y="2272"/>
                    <a:pt x="8703" y="2170"/>
                    <a:pt x="8448" y="2029"/>
                  </a:cubicBezTo>
                  <a:cubicBezTo>
                    <a:pt x="8193" y="1825"/>
                    <a:pt x="7976" y="1583"/>
                    <a:pt x="7810" y="1289"/>
                  </a:cubicBezTo>
                  <a:cubicBezTo>
                    <a:pt x="7644" y="1021"/>
                    <a:pt x="7453" y="779"/>
                    <a:pt x="7223" y="562"/>
                  </a:cubicBezTo>
                  <a:cubicBezTo>
                    <a:pt x="6891" y="281"/>
                    <a:pt x="6483" y="102"/>
                    <a:pt x="6049" y="39"/>
                  </a:cubicBezTo>
                  <a:cubicBezTo>
                    <a:pt x="5909" y="13"/>
                    <a:pt x="5756" y="0"/>
                    <a:pt x="5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264"/>
            <p:cNvSpPr/>
            <p:nvPr/>
          </p:nvSpPr>
          <p:spPr>
            <a:xfrm>
              <a:off x="1087650" y="1031275"/>
              <a:ext cx="298000" cy="192075"/>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7" name="Google Shape;3037;p264"/>
          <p:cNvSpPr/>
          <p:nvPr/>
        </p:nvSpPr>
        <p:spPr>
          <a:xfrm>
            <a:off x="271230" y="2481828"/>
            <a:ext cx="529124" cy="35552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038" name="Shape 3038"/>
        <p:cNvGrpSpPr/>
        <p:nvPr/>
      </p:nvGrpSpPr>
      <p:grpSpPr>
        <a:xfrm>
          <a:off x="0" y="0"/>
          <a:ext cx="0" cy="0"/>
          <a:chOff x="0" y="0"/>
          <a:chExt cx="0" cy="0"/>
        </a:xfrm>
      </p:grpSpPr>
      <p:pic>
        <p:nvPicPr>
          <p:cNvPr id="3039" name="Google Shape;3039;p265"/>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3040" name="Google Shape;3040;p26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cxnSp>
        <p:nvCxnSpPr>
          <p:cNvPr id="3041" name="Google Shape;3041;p265"/>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grpSp>
        <p:nvGrpSpPr>
          <p:cNvPr id="3042" name="Google Shape;3042;p265"/>
          <p:cNvGrpSpPr/>
          <p:nvPr/>
        </p:nvGrpSpPr>
        <p:grpSpPr>
          <a:xfrm flipH="1">
            <a:off x="7314893" y="194427"/>
            <a:ext cx="472842" cy="317708"/>
            <a:chOff x="2493575" y="1248525"/>
            <a:chExt cx="386025" cy="259375"/>
          </a:xfrm>
        </p:grpSpPr>
        <p:sp>
          <p:nvSpPr>
            <p:cNvPr id="3043" name="Google Shape;3043;p265"/>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265"/>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5" name="Google Shape;3045;p265"/>
          <p:cNvSpPr/>
          <p:nvPr/>
        </p:nvSpPr>
        <p:spPr>
          <a:xfrm flipH="1">
            <a:off x="8241492" y="944989"/>
            <a:ext cx="365020" cy="235273"/>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6" name="Google Shape;3046;p265"/>
          <p:cNvGrpSpPr/>
          <p:nvPr/>
        </p:nvGrpSpPr>
        <p:grpSpPr>
          <a:xfrm flipH="1">
            <a:off x="310250" y="1180249"/>
            <a:ext cx="472842" cy="317708"/>
            <a:chOff x="2493575" y="1248525"/>
            <a:chExt cx="386025" cy="259375"/>
          </a:xfrm>
        </p:grpSpPr>
        <p:sp>
          <p:nvSpPr>
            <p:cNvPr id="3047" name="Google Shape;3047;p265"/>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265"/>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9" name="Google Shape;3049;p265"/>
          <p:cNvSpPr/>
          <p:nvPr/>
        </p:nvSpPr>
        <p:spPr>
          <a:xfrm flipH="1">
            <a:off x="1642322" y="232889"/>
            <a:ext cx="373543" cy="24076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3050" name="Shape 3050"/>
        <p:cNvGrpSpPr/>
        <p:nvPr/>
      </p:nvGrpSpPr>
      <p:grpSpPr>
        <a:xfrm>
          <a:off x="0" y="0"/>
          <a:ext cx="0" cy="0"/>
          <a:chOff x="0" y="0"/>
          <a:chExt cx="0" cy="0"/>
        </a:xfrm>
      </p:grpSpPr>
      <p:pic>
        <p:nvPicPr>
          <p:cNvPr id="3051" name="Google Shape;3051;p266"/>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3052" name="Google Shape;3052;p266"/>
          <p:cNvSpPr txBox="1"/>
          <p:nvPr>
            <p:ph type="title"/>
          </p:nvPr>
        </p:nvSpPr>
        <p:spPr>
          <a:xfrm>
            <a:off x="720000" y="708505"/>
            <a:ext cx="4213200" cy="8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400"/>
              <a:buNone/>
              <a:defRPr sz="6000"/>
            </a:lvl1pPr>
            <a:lvl2pPr lvl="1" rtl="0" algn="ctr">
              <a:spcBef>
                <a:spcPts val="0"/>
              </a:spcBef>
              <a:spcAft>
                <a:spcPts val="0"/>
              </a:spcAft>
              <a:buClr>
                <a:schemeClr val="dk2"/>
              </a:buClr>
              <a:buSzPts val="3400"/>
              <a:buNone/>
              <a:defRPr>
                <a:solidFill>
                  <a:schemeClr val="dk2"/>
                </a:solidFill>
              </a:defRPr>
            </a:lvl2pPr>
            <a:lvl3pPr lvl="2" rtl="0" algn="ctr">
              <a:spcBef>
                <a:spcPts val="0"/>
              </a:spcBef>
              <a:spcAft>
                <a:spcPts val="0"/>
              </a:spcAft>
              <a:buClr>
                <a:schemeClr val="dk2"/>
              </a:buClr>
              <a:buSzPts val="3400"/>
              <a:buNone/>
              <a:defRPr>
                <a:solidFill>
                  <a:schemeClr val="dk2"/>
                </a:solidFill>
              </a:defRPr>
            </a:lvl3pPr>
            <a:lvl4pPr lvl="3" rtl="0" algn="ctr">
              <a:spcBef>
                <a:spcPts val="0"/>
              </a:spcBef>
              <a:spcAft>
                <a:spcPts val="0"/>
              </a:spcAft>
              <a:buClr>
                <a:schemeClr val="dk2"/>
              </a:buClr>
              <a:buSzPts val="3400"/>
              <a:buNone/>
              <a:defRPr>
                <a:solidFill>
                  <a:schemeClr val="dk2"/>
                </a:solidFill>
              </a:defRPr>
            </a:lvl4pPr>
            <a:lvl5pPr lvl="4" rtl="0" algn="ctr">
              <a:spcBef>
                <a:spcPts val="0"/>
              </a:spcBef>
              <a:spcAft>
                <a:spcPts val="0"/>
              </a:spcAft>
              <a:buClr>
                <a:schemeClr val="dk2"/>
              </a:buClr>
              <a:buSzPts val="3400"/>
              <a:buNone/>
              <a:defRPr>
                <a:solidFill>
                  <a:schemeClr val="dk2"/>
                </a:solidFill>
              </a:defRPr>
            </a:lvl5pPr>
            <a:lvl6pPr lvl="5" rtl="0" algn="ctr">
              <a:spcBef>
                <a:spcPts val="0"/>
              </a:spcBef>
              <a:spcAft>
                <a:spcPts val="0"/>
              </a:spcAft>
              <a:buClr>
                <a:schemeClr val="dk2"/>
              </a:buClr>
              <a:buSzPts val="3400"/>
              <a:buNone/>
              <a:defRPr>
                <a:solidFill>
                  <a:schemeClr val="dk2"/>
                </a:solidFill>
              </a:defRPr>
            </a:lvl6pPr>
            <a:lvl7pPr lvl="6" rtl="0" algn="ctr">
              <a:spcBef>
                <a:spcPts val="0"/>
              </a:spcBef>
              <a:spcAft>
                <a:spcPts val="0"/>
              </a:spcAft>
              <a:buClr>
                <a:schemeClr val="dk2"/>
              </a:buClr>
              <a:buSzPts val="3400"/>
              <a:buNone/>
              <a:defRPr>
                <a:solidFill>
                  <a:schemeClr val="dk2"/>
                </a:solidFill>
              </a:defRPr>
            </a:lvl7pPr>
            <a:lvl8pPr lvl="7" rtl="0" algn="ctr">
              <a:spcBef>
                <a:spcPts val="0"/>
              </a:spcBef>
              <a:spcAft>
                <a:spcPts val="0"/>
              </a:spcAft>
              <a:buClr>
                <a:schemeClr val="dk2"/>
              </a:buClr>
              <a:buSzPts val="3400"/>
              <a:buNone/>
              <a:defRPr>
                <a:solidFill>
                  <a:schemeClr val="dk2"/>
                </a:solidFill>
              </a:defRPr>
            </a:lvl8pPr>
            <a:lvl9pPr lvl="8" rtl="0" algn="ctr">
              <a:spcBef>
                <a:spcPts val="0"/>
              </a:spcBef>
              <a:spcAft>
                <a:spcPts val="0"/>
              </a:spcAft>
              <a:buClr>
                <a:schemeClr val="dk2"/>
              </a:buClr>
              <a:buSzPts val="3400"/>
              <a:buNone/>
              <a:defRPr>
                <a:solidFill>
                  <a:schemeClr val="dk2"/>
                </a:solidFill>
              </a:defRPr>
            </a:lvl9pPr>
          </a:lstStyle>
          <a:p/>
        </p:txBody>
      </p:sp>
      <p:sp>
        <p:nvSpPr>
          <p:cNvPr id="3053" name="Google Shape;3053;p266"/>
          <p:cNvSpPr txBox="1"/>
          <p:nvPr>
            <p:ph idx="1" type="subTitle"/>
          </p:nvPr>
        </p:nvSpPr>
        <p:spPr>
          <a:xfrm>
            <a:off x="720000" y="1661180"/>
            <a:ext cx="4213200" cy="8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054" name="Google Shape;3054;p266"/>
          <p:cNvSpPr txBox="1"/>
          <p:nvPr/>
        </p:nvSpPr>
        <p:spPr>
          <a:xfrm>
            <a:off x="720000" y="3243000"/>
            <a:ext cx="3654900" cy="71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CREDITS: This presentation </a:t>
            </a:r>
            <a:r>
              <a:rPr lang="en" sz="1200">
                <a:solidFill>
                  <a:schemeClr val="dk1"/>
                </a:solidFill>
                <a:latin typeface="DM Sans"/>
                <a:ea typeface="DM Sans"/>
                <a:cs typeface="DM Sans"/>
                <a:sym typeface="DM Sans"/>
              </a:rPr>
              <a:t>template</a:t>
            </a:r>
            <a:r>
              <a:rPr lang="en" sz="1200">
                <a:solidFill>
                  <a:schemeClr val="dk1"/>
                </a:solidFill>
                <a:latin typeface="DM Sans"/>
                <a:ea typeface="DM Sans"/>
                <a:cs typeface="DM Sans"/>
                <a:sym typeface="DM Sans"/>
              </a:rPr>
              <a:t> was created by </a:t>
            </a:r>
            <a:r>
              <a:rPr b="1" lang="en" sz="1200">
                <a:solidFill>
                  <a:schemeClr val="dk1"/>
                </a:solidFill>
                <a:uFill>
                  <a:noFill/>
                </a:uFill>
                <a:latin typeface="DM Sans"/>
                <a:ea typeface="DM Sans"/>
                <a:cs typeface="DM Sans"/>
                <a:sym typeface="DM Sans"/>
                <a:hlinkClick r:id="rId3">
                  <a:extLst>
                    <a:ext uri="{A12FA001-AC4F-418D-AE19-62706E023703}">
                      <ahyp:hlinkClr val="tx"/>
                    </a:ext>
                  </a:extLst>
                </a:hlinkClick>
              </a:rPr>
              <a:t>Slidesgo</a:t>
            </a:r>
            <a:r>
              <a:rPr lang="en" sz="1200">
                <a:solidFill>
                  <a:schemeClr val="dk1"/>
                </a:solidFill>
                <a:latin typeface="DM Sans"/>
                <a:ea typeface="DM Sans"/>
                <a:cs typeface="DM Sans"/>
                <a:sym typeface="DM Sans"/>
              </a:rPr>
              <a:t>, including icons by </a:t>
            </a:r>
            <a:r>
              <a:rPr b="1" lang="en" sz="1200">
                <a:solidFill>
                  <a:schemeClr val="dk1"/>
                </a:solidFill>
                <a:uFill>
                  <a:noFill/>
                </a:uFill>
                <a:latin typeface="DM Sans"/>
                <a:ea typeface="DM Sans"/>
                <a:cs typeface="DM Sans"/>
                <a:sym typeface="DM Sans"/>
                <a:hlinkClick r:id="rId4">
                  <a:extLst>
                    <a:ext uri="{A12FA001-AC4F-418D-AE19-62706E023703}">
                      <ahyp:hlinkClr val="tx"/>
                    </a:ext>
                  </a:extLst>
                </a:hlinkClick>
              </a:rPr>
              <a:t>Flaticon</a:t>
            </a:r>
            <a:r>
              <a:rPr lang="en" sz="1200">
                <a:solidFill>
                  <a:schemeClr val="dk1"/>
                </a:solidFill>
                <a:latin typeface="DM Sans"/>
                <a:ea typeface="DM Sans"/>
                <a:cs typeface="DM Sans"/>
                <a:sym typeface="DM Sans"/>
              </a:rPr>
              <a:t>, and infographics &amp; images by </a:t>
            </a:r>
            <a:r>
              <a:rPr b="1" lang="en" sz="1200">
                <a:solidFill>
                  <a:schemeClr val="dk1"/>
                </a:solidFill>
                <a:uFill>
                  <a:noFill/>
                </a:uFill>
                <a:latin typeface="DM Sans"/>
                <a:ea typeface="DM Sans"/>
                <a:cs typeface="DM Sans"/>
                <a:sym typeface="DM Sans"/>
                <a:hlinkClick r:id="rId5">
                  <a:extLst>
                    <a:ext uri="{A12FA001-AC4F-418D-AE19-62706E023703}">
                      <ahyp:hlinkClr val="tx"/>
                    </a:ext>
                  </a:extLst>
                </a:hlinkClick>
              </a:rPr>
              <a:t>Freepik</a:t>
            </a:r>
            <a:r>
              <a:rPr lang="en" sz="1200">
                <a:solidFill>
                  <a:schemeClr val="dk1"/>
                </a:solidFill>
                <a:uFill>
                  <a:noFill/>
                </a:uFill>
                <a:latin typeface="DM Sans"/>
                <a:ea typeface="DM Sans"/>
                <a:cs typeface="DM Sans"/>
                <a:sym typeface="DM Sans"/>
                <a:hlinkClick r:id="rId6">
                  <a:extLst>
                    <a:ext uri="{A12FA001-AC4F-418D-AE19-62706E023703}">
                      <ahyp:hlinkClr val="tx"/>
                    </a:ext>
                  </a:extLst>
                </a:hlinkClick>
              </a:rPr>
              <a:t> </a:t>
            </a:r>
            <a:endParaRPr sz="1200">
              <a:solidFill>
                <a:schemeClr val="dk1"/>
              </a:solidFill>
              <a:latin typeface="DM Sans"/>
              <a:ea typeface="DM Sans"/>
              <a:cs typeface="DM Sans"/>
              <a:sym typeface="DM Sans"/>
            </a:endParaRPr>
          </a:p>
        </p:txBody>
      </p:sp>
      <p:grpSp>
        <p:nvGrpSpPr>
          <p:cNvPr id="3055" name="Google Shape;3055;p266"/>
          <p:cNvGrpSpPr/>
          <p:nvPr/>
        </p:nvGrpSpPr>
        <p:grpSpPr>
          <a:xfrm>
            <a:off x="0" y="25"/>
            <a:ext cx="9144000" cy="5143500"/>
            <a:chOff x="0" y="25"/>
            <a:chExt cx="9144000" cy="5143500"/>
          </a:xfrm>
        </p:grpSpPr>
        <p:cxnSp>
          <p:nvCxnSpPr>
            <p:cNvPr id="3056" name="Google Shape;3056;p266"/>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3057" name="Google Shape;3057;p266"/>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3058" name="Google Shape;3058;p266"/>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3059" name="Google Shape;3059;p266"/>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_1">
    <p:spTree>
      <p:nvGrpSpPr>
        <p:cNvPr id="3060" name="Shape 3060"/>
        <p:cNvGrpSpPr/>
        <p:nvPr/>
      </p:nvGrpSpPr>
      <p:grpSpPr>
        <a:xfrm>
          <a:off x="0" y="0"/>
          <a:ext cx="0" cy="0"/>
          <a:chOff x="0" y="0"/>
          <a:chExt cx="0" cy="0"/>
        </a:xfrm>
      </p:grpSpPr>
      <p:pic>
        <p:nvPicPr>
          <p:cNvPr id="3061" name="Google Shape;3061;p267"/>
          <p:cNvPicPr preferRelativeResize="0"/>
          <p:nvPr/>
        </p:nvPicPr>
        <p:blipFill>
          <a:blip r:embed="rId2">
            <a:alphaModFix amt="65000"/>
          </a:blip>
          <a:stretch>
            <a:fillRect/>
          </a:stretch>
        </p:blipFill>
        <p:spPr>
          <a:xfrm>
            <a:off x="0" y="0"/>
            <a:ext cx="9144000" cy="5143500"/>
          </a:xfrm>
          <a:prstGeom prst="rect">
            <a:avLst/>
          </a:prstGeom>
          <a:noFill/>
          <a:ln>
            <a:noFill/>
          </a:ln>
        </p:spPr>
      </p:pic>
      <p:cxnSp>
        <p:nvCxnSpPr>
          <p:cNvPr id="3062" name="Google Shape;3062;p267"/>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3063" name="Google Shape;3063;p267"/>
          <p:cNvSpPr/>
          <p:nvPr/>
        </p:nvSpPr>
        <p:spPr>
          <a:xfrm>
            <a:off x="7707001" y="195254"/>
            <a:ext cx="389963" cy="251349"/>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4" name="Google Shape;3064;p267"/>
          <p:cNvGrpSpPr/>
          <p:nvPr/>
        </p:nvGrpSpPr>
        <p:grpSpPr>
          <a:xfrm>
            <a:off x="406785" y="1153647"/>
            <a:ext cx="493610" cy="331663"/>
            <a:chOff x="2493575" y="1248525"/>
            <a:chExt cx="386025" cy="259375"/>
          </a:xfrm>
        </p:grpSpPr>
        <p:sp>
          <p:nvSpPr>
            <p:cNvPr id="3065" name="Google Shape;3065;p267"/>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267"/>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7" name="Google Shape;3067;p267"/>
          <p:cNvGrpSpPr/>
          <p:nvPr/>
        </p:nvGrpSpPr>
        <p:grpSpPr>
          <a:xfrm>
            <a:off x="8338226" y="1485299"/>
            <a:ext cx="493610" cy="331663"/>
            <a:chOff x="2493575" y="1248525"/>
            <a:chExt cx="386025" cy="259375"/>
          </a:xfrm>
        </p:grpSpPr>
        <p:sp>
          <p:nvSpPr>
            <p:cNvPr id="3068" name="Google Shape;3068;p267"/>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267"/>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0" name="Google Shape;3070;p267"/>
          <p:cNvSpPr/>
          <p:nvPr/>
        </p:nvSpPr>
        <p:spPr>
          <a:xfrm>
            <a:off x="156775" y="2548942"/>
            <a:ext cx="381053" cy="24560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TITLE_ONLY_1_1">
    <p:spTree>
      <p:nvGrpSpPr>
        <p:cNvPr id="3071" name="Shape 3071"/>
        <p:cNvGrpSpPr/>
        <p:nvPr/>
      </p:nvGrpSpPr>
      <p:grpSpPr>
        <a:xfrm>
          <a:off x="0" y="0"/>
          <a:ext cx="0" cy="0"/>
          <a:chOff x="0" y="0"/>
          <a:chExt cx="0" cy="0"/>
        </a:xfrm>
      </p:grpSpPr>
      <p:pic>
        <p:nvPicPr>
          <p:cNvPr id="3072" name="Google Shape;3072;p268"/>
          <p:cNvPicPr preferRelativeResize="0"/>
          <p:nvPr/>
        </p:nvPicPr>
        <p:blipFill>
          <a:blip r:embed="rId2">
            <a:alphaModFix amt="65000"/>
          </a:blip>
          <a:stretch>
            <a:fillRect/>
          </a:stretch>
        </p:blipFill>
        <p:spPr>
          <a:xfrm>
            <a:off x="0" y="0"/>
            <a:ext cx="9144000" cy="5143500"/>
          </a:xfrm>
          <a:prstGeom prst="rect">
            <a:avLst/>
          </a:prstGeom>
          <a:noFill/>
          <a:ln>
            <a:noFill/>
          </a:ln>
        </p:spPr>
      </p:pic>
      <p:cxnSp>
        <p:nvCxnSpPr>
          <p:cNvPr id="3073" name="Google Shape;3073;p268"/>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grpSp>
        <p:nvGrpSpPr>
          <p:cNvPr id="3074" name="Google Shape;3074;p268"/>
          <p:cNvGrpSpPr/>
          <p:nvPr/>
        </p:nvGrpSpPr>
        <p:grpSpPr>
          <a:xfrm flipH="1">
            <a:off x="7314893" y="194427"/>
            <a:ext cx="472842" cy="317708"/>
            <a:chOff x="2493575" y="1248525"/>
            <a:chExt cx="386025" cy="259375"/>
          </a:xfrm>
        </p:grpSpPr>
        <p:sp>
          <p:nvSpPr>
            <p:cNvPr id="3075" name="Google Shape;3075;p268"/>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268"/>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7" name="Google Shape;3077;p268"/>
          <p:cNvSpPr/>
          <p:nvPr/>
        </p:nvSpPr>
        <p:spPr>
          <a:xfrm flipH="1">
            <a:off x="5863942" y="394739"/>
            <a:ext cx="365020" cy="235273"/>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78" name="Google Shape;3078;p268"/>
          <p:cNvGrpSpPr/>
          <p:nvPr/>
        </p:nvGrpSpPr>
        <p:grpSpPr>
          <a:xfrm flipH="1">
            <a:off x="310250" y="1180249"/>
            <a:ext cx="472842" cy="317708"/>
            <a:chOff x="2493575" y="1248525"/>
            <a:chExt cx="386025" cy="259375"/>
          </a:xfrm>
        </p:grpSpPr>
        <p:sp>
          <p:nvSpPr>
            <p:cNvPr id="3079" name="Google Shape;3079;p268"/>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268"/>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1" name="Google Shape;3081;p268"/>
          <p:cNvSpPr/>
          <p:nvPr/>
        </p:nvSpPr>
        <p:spPr>
          <a:xfrm flipH="1">
            <a:off x="1642322" y="232889"/>
            <a:ext cx="373543" cy="24076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3_1_1">
    <p:spTree>
      <p:nvGrpSpPr>
        <p:cNvPr id="202" name="Shape 202"/>
        <p:cNvGrpSpPr/>
        <p:nvPr/>
      </p:nvGrpSpPr>
      <p:grpSpPr>
        <a:xfrm>
          <a:off x="0" y="0"/>
          <a:ext cx="0" cy="0"/>
          <a:chOff x="0" y="0"/>
          <a:chExt cx="0" cy="0"/>
        </a:xfrm>
      </p:grpSpPr>
      <p:pic>
        <p:nvPicPr>
          <p:cNvPr id="203" name="Google Shape;203;p28"/>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04" name="Google Shape;204;p28"/>
          <p:cNvSpPr txBox="1"/>
          <p:nvPr>
            <p:ph type="title"/>
          </p:nvPr>
        </p:nvSpPr>
        <p:spPr>
          <a:xfrm>
            <a:off x="5277900" y="1412875"/>
            <a:ext cx="3146100" cy="1076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05" name="Google Shape;205;p28"/>
          <p:cNvSpPr txBox="1"/>
          <p:nvPr>
            <p:ph idx="1" type="subTitle"/>
          </p:nvPr>
        </p:nvSpPr>
        <p:spPr>
          <a:xfrm>
            <a:off x="5277900" y="2593325"/>
            <a:ext cx="3146100" cy="1137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206" name="Google Shape;206;p28"/>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85" name="Shape 3085"/>
        <p:cNvGrpSpPr/>
        <p:nvPr/>
      </p:nvGrpSpPr>
      <p:grpSpPr>
        <a:xfrm>
          <a:off x="0" y="0"/>
          <a:ext cx="0" cy="0"/>
          <a:chOff x="0" y="0"/>
          <a:chExt cx="0" cy="0"/>
        </a:xfrm>
      </p:grpSpPr>
      <p:pic>
        <p:nvPicPr>
          <p:cNvPr id="3086" name="Google Shape;3086;p270"/>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3087" name="Google Shape;3087;p270"/>
          <p:cNvSpPr txBox="1"/>
          <p:nvPr>
            <p:ph idx="1" type="subTitle"/>
          </p:nvPr>
        </p:nvSpPr>
        <p:spPr>
          <a:xfrm>
            <a:off x="720000" y="103450"/>
            <a:ext cx="2121600" cy="4002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88" name="Google Shape;3088;p270"/>
          <p:cNvSpPr txBox="1"/>
          <p:nvPr>
            <p:ph type="ctrTitle"/>
          </p:nvPr>
        </p:nvSpPr>
        <p:spPr>
          <a:xfrm>
            <a:off x="720000" y="1244485"/>
            <a:ext cx="3960300" cy="20889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5200"/>
              <a:buNone/>
              <a:defRPr sz="53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089" name="Google Shape;3089;p270"/>
          <p:cNvSpPr txBox="1"/>
          <p:nvPr>
            <p:ph idx="2" type="subTitle"/>
          </p:nvPr>
        </p:nvSpPr>
        <p:spPr>
          <a:xfrm>
            <a:off x="720000" y="3410810"/>
            <a:ext cx="2818200" cy="475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3090" name="Google Shape;3090;p270"/>
          <p:cNvGrpSpPr/>
          <p:nvPr/>
        </p:nvGrpSpPr>
        <p:grpSpPr>
          <a:xfrm>
            <a:off x="0" y="25"/>
            <a:ext cx="9144000" cy="5143500"/>
            <a:chOff x="0" y="25"/>
            <a:chExt cx="9144000" cy="5143500"/>
          </a:xfrm>
        </p:grpSpPr>
        <p:cxnSp>
          <p:nvCxnSpPr>
            <p:cNvPr id="3091" name="Google Shape;3091;p270"/>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3092" name="Google Shape;3092;p270"/>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3093" name="Google Shape;3093;p270"/>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3094" name="Google Shape;3094;p270"/>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95" name="Shape 3095"/>
        <p:cNvGrpSpPr/>
        <p:nvPr/>
      </p:nvGrpSpPr>
      <p:grpSpPr>
        <a:xfrm>
          <a:off x="0" y="0"/>
          <a:ext cx="0" cy="0"/>
          <a:chOff x="0" y="0"/>
          <a:chExt cx="0" cy="0"/>
        </a:xfrm>
      </p:grpSpPr>
      <p:pic>
        <p:nvPicPr>
          <p:cNvPr id="3096" name="Google Shape;3096;p271"/>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3097" name="Google Shape;3097;p271"/>
          <p:cNvSpPr txBox="1"/>
          <p:nvPr>
            <p:ph type="title"/>
          </p:nvPr>
        </p:nvSpPr>
        <p:spPr>
          <a:xfrm>
            <a:off x="2348100" y="2389600"/>
            <a:ext cx="4447800" cy="87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098" name="Google Shape;3098;p271"/>
          <p:cNvSpPr txBox="1"/>
          <p:nvPr>
            <p:ph hasCustomPrompt="1" idx="2" type="title"/>
          </p:nvPr>
        </p:nvSpPr>
        <p:spPr>
          <a:xfrm>
            <a:off x="4043550" y="1263975"/>
            <a:ext cx="1056900" cy="10611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5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099" name="Google Shape;3099;p271"/>
          <p:cNvSpPr txBox="1"/>
          <p:nvPr>
            <p:ph idx="1" type="subTitle"/>
          </p:nvPr>
        </p:nvSpPr>
        <p:spPr>
          <a:xfrm>
            <a:off x="3359550" y="3564238"/>
            <a:ext cx="24249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00" name="Google Shape;3100;p271"/>
          <p:cNvSpPr txBox="1"/>
          <p:nvPr>
            <p:ph idx="3" type="subTitle"/>
          </p:nvPr>
        </p:nvSpPr>
        <p:spPr>
          <a:xfrm>
            <a:off x="3511200" y="103450"/>
            <a:ext cx="2121600" cy="40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3101" name="Google Shape;3101;p271"/>
          <p:cNvGrpSpPr/>
          <p:nvPr/>
        </p:nvGrpSpPr>
        <p:grpSpPr>
          <a:xfrm>
            <a:off x="0" y="25"/>
            <a:ext cx="9144000" cy="5143500"/>
            <a:chOff x="0" y="25"/>
            <a:chExt cx="9144000" cy="5143500"/>
          </a:xfrm>
        </p:grpSpPr>
        <p:cxnSp>
          <p:nvCxnSpPr>
            <p:cNvPr id="3102" name="Google Shape;3102;p271"/>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3103" name="Google Shape;3103;p271"/>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3104" name="Google Shape;3104;p271"/>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3105" name="Google Shape;3105;p271"/>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06" name="Shape 3106"/>
        <p:cNvGrpSpPr/>
        <p:nvPr/>
      </p:nvGrpSpPr>
      <p:grpSpPr>
        <a:xfrm>
          <a:off x="0" y="0"/>
          <a:ext cx="0" cy="0"/>
          <a:chOff x="0" y="0"/>
          <a:chExt cx="0" cy="0"/>
        </a:xfrm>
      </p:grpSpPr>
      <p:pic>
        <p:nvPicPr>
          <p:cNvPr id="3107" name="Google Shape;3107;p272"/>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3108" name="Google Shape;3108;p27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109" name="Google Shape;3109;p272"/>
          <p:cNvSpPr txBox="1"/>
          <p:nvPr>
            <p:ph idx="1" type="subTitle"/>
          </p:nvPr>
        </p:nvSpPr>
        <p:spPr>
          <a:xfrm>
            <a:off x="720000" y="1151375"/>
            <a:ext cx="7704000" cy="37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2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cxnSp>
        <p:nvCxnSpPr>
          <p:cNvPr id="3110" name="Google Shape;3110;p272"/>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3111" name="Google Shape;3111;p272"/>
          <p:cNvSpPr/>
          <p:nvPr/>
        </p:nvSpPr>
        <p:spPr>
          <a:xfrm>
            <a:off x="7439101" y="299354"/>
            <a:ext cx="389963" cy="251349"/>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2" name="Google Shape;3112;p272"/>
          <p:cNvGrpSpPr/>
          <p:nvPr/>
        </p:nvGrpSpPr>
        <p:grpSpPr>
          <a:xfrm>
            <a:off x="1092610" y="173472"/>
            <a:ext cx="493610" cy="331663"/>
            <a:chOff x="2493575" y="1248525"/>
            <a:chExt cx="386025" cy="259375"/>
          </a:xfrm>
        </p:grpSpPr>
        <p:sp>
          <p:nvSpPr>
            <p:cNvPr id="3113" name="Google Shape;3113;p272"/>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272"/>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5" name="Google Shape;3115;p272"/>
          <p:cNvGrpSpPr/>
          <p:nvPr/>
        </p:nvGrpSpPr>
        <p:grpSpPr>
          <a:xfrm>
            <a:off x="8123926" y="874699"/>
            <a:ext cx="493610" cy="331663"/>
            <a:chOff x="2493575" y="1248525"/>
            <a:chExt cx="386025" cy="259375"/>
          </a:xfrm>
        </p:grpSpPr>
        <p:sp>
          <p:nvSpPr>
            <p:cNvPr id="3116" name="Google Shape;3116;p272"/>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272"/>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8" name="Google Shape;3118;p272"/>
          <p:cNvSpPr/>
          <p:nvPr/>
        </p:nvSpPr>
        <p:spPr>
          <a:xfrm>
            <a:off x="338950" y="1089167"/>
            <a:ext cx="381053" cy="24560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19" name="Shape 3119"/>
        <p:cNvGrpSpPr/>
        <p:nvPr/>
      </p:nvGrpSpPr>
      <p:grpSpPr>
        <a:xfrm>
          <a:off x="0" y="0"/>
          <a:ext cx="0" cy="0"/>
          <a:chOff x="0" y="0"/>
          <a:chExt cx="0" cy="0"/>
        </a:xfrm>
      </p:grpSpPr>
      <p:pic>
        <p:nvPicPr>
          <p:cNvPr id="3120" name="Google Shape;3120;p273"/>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3121" name="Google Shape;3121;p27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122" name="Google Shape;3122;p273"/>
          <p:cNvSpPr txBox="1"/>
          <p:nvPr>
            <p:ph idx="1" type="subTitle"/>
          </p:nvPr>
        </p:nvSpPr>
        <p:spPr>
          <a:xfrm>
            <a:off x="4808667" y="3158350"/>
            <a:ext cx="30246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123" name="Google Shape;3123;p273"/>
          <p:cNvSpPr txBox="1"/>
          <p:nvPr>
            <p:ph idx="2" type="subTitle"/>
          </p:nvPr>
        </p:nvSpPr>
        <p:spPr>
          <a:xfrm>
            <a:off x="1311061" y="3158350"/>
            <a:ext cx="30237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124" name="Google Shape;3124;p273"/>
          <p:cNvSpPr txBox="1"/>
          <p:nvPr>
            <p:ph idx="3" type="subTitle"/>
          </p:nvPr>
        </p:nvSpPr>
        <p:spPr>
          <a:xfrm>
            <a:off x="1311050" y="2646400"/>
            <a:ext cx="3023700" cy="5070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solidFill>
                  <a:schemeClr val="dk2"/>
                </a:solidFill>
                <a:latin typeface="Domine"/>
                <a:ea typeface="Domine"/>
                <a:cs typeface="Domine"/>
                <a:sym typeface="Domine"/>
              </a:defRPr>
            </a:lvl1pPr>
            <a:lvl2pPr lvl="1" rtl="0" algn="ctr">
              <a:spcBef>
                <a:spcPts val="0"/>
              </a:spcBef>
              <a:spcAft>
                <a:spcPts val="0"/>
              </a:spcAft>
              <a:buSzPts val="2000"/>
              <a:buFont typeface="Montserrat"/>
              <a:buNone/>
              <a:defRPr sz="2000">
                <a:latin typeface="Montserrat"/>
                <a:ea typeface="Montserrat"/>
                <a:cs typeface="Montserrat"/>
                <a:sym typeface="Montserrat"/>
              </a:defRPr>
            </a:lvl2pPr>
            <a:lvl3pPr lvl="2" rtl="0" algn="ctr">
              <a:spcBef>
                <a:spcPts val="1600"/>
              </a:spcBef>
              <a:spcAft>
                <a:spcPts val="0"/>
              </a:spcAft>
              <a:buSzPts val="2000"/>
              <a:buFont typeface="Montserrat"/>
              <a:buNone/>
              <a:defRPr sz="2000">
                <a:latin typeface="Montserrat"/>
                <a:ea typeface="Montserrat"/>
                <a:cs typeface="Montserrat"/>
                <a:sym typeface="Montserrat"/>
              </a:defRPr>
            </a:lvl3pPr>
            <a:lvl4pPr lvl="3" rtl="0" algn="ctr">
              <a:spcBef>
                <a:spcPts val="1600"/>
              </a:spcBef>
              <a:spcAft>
                <a:spcPts val="0"/>
              </a:spcAft>
              <a:buSzPts val="2000"/>
              <a:buFont typeface="Montserrat"/>
              <a:buNone/>
              <a:defRPr sz="2000">
                <a:latin typeface="Montserrat"/>
                <a:ea typeface="Montserrat"/>
                <a:cs typeface="Montserrat"/>
                <a:sym typeface="Montserrat"/>
              </a:defRPr>
            </a:lvl4pPr>
            <a:lvl5pPr lvl="4" rtl="0" algn="ctr">
              <a:spcBef>
                <a:spcPts val="1600"/>
              </a:spcBef>
              <a:spcAft>
                <a:spcPts val="0"/>
              </a:spcAft>
              <a:buSzPts val="2000"/>
              <a:buFont typeface="Montserrat"/>
              <a:buNone/>
              <a:defRPr sz="2000">
                <a:latin typeface="Montserrat"/>
                <a:ea typeface="Montserrat"/>
                <a:cs typeface="Montserrat"/>
                <a:sym typeface="Montserrat"/>
              </a:defRPr>
            </a:lvl5pPr>
            <a:lvl6pPr lvl="5" rtl="0" algn="ctr">
              <a:spcBef>
                <a:spcPts val="1600"/>
              </a:spcBef>
              <a:spcAft>
                <a:spcPts val="0"/>
              </a:spcAft>
              <a:buSzPts val="2000"/>
              <a:buFont typeface="Montserrat"/>
              <a:buNone/>
              <a:defRPr sz="2000">
                <a:latin typeface="Montserrat"/>
                <a:ea typeface="Montserrat"/>
                <a:cs typeface="Montserrat"/>
                <a:sym typeface="Montserrat"/>
              </a:defRPr>
            </a:lvl6pPr>
            <a:lvl7pPr lvl="6" rtl="0" algn="ctr">
              <a:spcBef>
                <a:spcPts val="1600"/>
              </a:spcBef>
              <a:spcAft>
                <a:spcPts val="0"/>
              </a:spcAft>
              <a:buSzPts val="2000"/>
              <a:buFont typeface="Montserrat"/>
              <a:buNone/>
              <a:defRPr sz="2000">
                <a:latin typeface="Montserrat"/>
                <a:ea typeface="Montserrat"/>
                <a:cs typeface="Montserrat"/>
                <a:sym typeface="Montserrat"/>
              </a:defRPr>
            </a:lvl7pPr>
            <a:lvl8pPr lvl="7" rtl="0" algn="ctr">
              <a:spcBef>
                <a:spcPts val="1600"/>
              </a:spcBef>
              <a:spcAft>
                <a:spcPts val="0"/>
              </a:spcAft>
              <a:buSzPts val="2000"/>
              <a:buFont typeface="Montserrat"/>
              <a:buNone/>
              <a:defRPr sz="2000">
                <a:latin typeface="Montserrat"/>
                <a:ea typeface="Montserrat"/>
                <a:cs typeface="Montserrat"/>
                <a:sym typeface="Montserrat"/>
              </a:defRPr>
            </a:lvl8pPr>
            <a:lvl9pPr lvl="8" rtl="0" algn="ctr">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3125" name="Google Shape;3125;p273"/>
          <p:cNvSpPr txBox="1"/>
          <p:nvPr>
            <p:ph idx="4" type="subTitle"/>
          </p:nvPr>
        </p:nvSpPr>
        <p:spPr>
          <a:xfrm>
            <a:off x="4808983" y="2646400"/>
            <a:ext cx="3023700" cy="5070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solidFill>
                  <a:schemeClr val="dk2"/>
                </a:solidFill>
                <a:latin typeface="Domine"/>
                <a:ea typeface="Domine"/>
                <a:cs typeface="Domine"/>
                <a:sym typeface="Domine"/>
              </a:defRPr>
            </a:lvl1pPr>
            <a:lvl2pPr lvl="1" rtl="0" algn="ctr">
              <a:spcBef>
                <a:spcPts val="0"/>
              </a:spcBef>
              <a:spcAft>
                <a:spcPts val="0"/>
              </a:spcAft>
              <a:buSzPts val="2000"/>
              <a:buFont typeface="Montserrat"/>
              <a:buNone/>
              <a:defRPr sz="2000">
                <a:latin typeface="Montserrat"/>
                <a:ea typeface="Montserrat"/>
                <a:cs typeface="Montserrat"/>
                <a:sym typeface="Montserrat"/>
              </a:defRPr>
            </a:lvl2pPr>
            <a:lvl3pPr lvl="2" rtl="0" algn="ctr">
              <a:spcBef>
                <a:spcPts val="1600"/>
              </a:spcBef>
              <a:spcAft>
                <a:spcPts val="0"/>
              </a:spcAft>
              <a:buSzPts val="2000"/>
              <a:buFont typeface="Montserrat"/>
              <a:buNone/>
              <a:defRPr sz="2000">
                <a:latin typeface="Montserrat"/>
                <a:ea typeface="Montserrat"/>
                <a:cs typeface="Montserrat"/>
                <a:sym typeface="Montserrat"/>
              </a:defRPr>
            </a:lvl3pPr>
            <a:lvl4pPr lvl="3" rtl="0" algn="ctr">
              <a:spcBef>
                <a:spcPts val="1600"/>
              </a:spcBef>
              <a:spcAft>
                <a:spcPts val="0"/>
              </a:spcAft>
              <a:buSzPts val="2000"/>
              <a:buFont typeface="Montserrat"/>
              <a:buNone/>
              <a:defRPr sz="2000">
                <a:latin typeface="Montserrat"/>
                <a:ea typeface="Montserrat"/>
                <a:cs typeface="Montserrat"/>
                <a:sym typeface="Montserrat"/>
              </a:defRPr>
            </a:lvl4pPr>
            <a:lvl5pPr lvl="4" rtl="0" algn="ctr">
              <a:spcBef>
                <a:spcPts val="1600"/>
              </a:spcBef>
              <a:spcAft>
                <a:spcPts val="0"/>
              </a:spcAft>
              <a:buSzPts val="2000"/>
              <a:buFont typeface="Montserrat"/>
              <a:buNone/>
              <a:defRPr sz="2000">
                <a:latin typeface="Montserrat"/>
                <a:ea typeface="Montserrat"/>
                <a:cs typeface="Montserrat"/>
                <a:sym typeface="Montserrat"/>
              </a:defRPr>
            </a:lvl5pPr>
            <a:lvl6pPr lvl="5" rtl="0" algn="ctr">
              <a:spcBef>
                <a:spcPts val="1600"/>
              </a:spcBef>
              <a:spcAft>
                <a:spcPts val="0"/>
              </a:spcAft>
              <a:buSzPts val="2000"/>
              <a:buFont typeface="Montserrat"/>
              <a:buNone/>
              <a:defRPr sz="2000">
                <a:latin typeface="Montserrat"/>
                <a:ea typeface="Montserrat"/>
                <a:cs typeface="Montserrat"/>
                <a:sym typeface="Montserrat"/>
              </a:defRPr>
            </a:lvl6pPr>
            <a:lvl7pPr lvl="6" rtl="0" algn="ctr">
              <a:spcBef>
                <a:spcPts val="1600"/>
              </a:spcBef>
              <a:spcAft>
                <a:spcPts val="0"/>
              </a:spcAft>
              <a:buSzPts val="2000"/>
              <a:buFont typeface="Montserrat"/>
              <a:buNone/>
              <a:defRPr sz="2000">
                <a:latin typeface="Montserrat"/>
                <a:ea typeface="Montserrat"/>
                <a:cs typeface="Montserrat"/>
                <a:sym typeface="Montserrat"/>
              </a:defRPr>
            </a:lvl7pPr>
            <a:lvl8pPr lvl="7" rtl="0" algn="ctr">
              <a:spcBef>
                <a:spcPts val="1600"/>
              </a:spcBef>
              <a:spcAft>
                <a:spcPts val="0"/>
              </a:spcAft>
              <a:buSzPts val="2000"/>
              <a:buFont typeface="Montserrat"/>
              <a:buNone/>
              <a:defRPr sz="2000">
                <a:latin typeface="Montserrat"/>
                <a:ea typeface="Montserrat"/>
                <a:cs typeface="Montserrat"/>
                <a:sym typeface="Montserrat"/>
              </a:defRPr>
            </a:lvl8pPr>
            <a:lvl9pPr lvl="8" rtl="0" algn="ctr">
              <a:spcBef>
                <a:spcPts val="1600"/>
              </a:spcBef>
              <a:spcAft>
                <a:spcPts val="1600"/>
              </a:spcAft>
              <a:buSzPts val="2000"/>
              <a:buFont typeface="Montserrat"/>
              <a:buNone/>
              <a:defRPr sz="2000">
                <a:latin typeface="Montserrat"/>
                <a:ea typeface="Montserrat"/>
                <a:cs typeface="Montserrat"/>
                <a:sym typeface="Montserrat"/>
              </a:defRPr>
            </a:lvl9pPr>
          </a:lstStyle>
          <a:p/>
        </p:txBody>
      </p:sp>
      <p:cxnSp>
        <p:nvCxnSpPr>
          <p:cNvPr id="3126" name="Google Shape;3126;p273"/>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grpSp>
        <p:nvGrpSpPr>
          <p:cNvPr id="3127" name="Google Shape;3127;p273"/>
          <p:cNvGrpSpPr/>
          <p:nvPr/>
        </p:nvGrpSpPr>
        <p:grpSpPr>
          <a:xfrm>
            <a:off x="7290830" y="336133"/>
            <a:ext cx="474416" cy="305783"/>
            <a:chOff x="1087650" y="1031275"/>
            <a:chExt cx="298000" cy="192075"/>
          </a:xfrm>
        </p:grpSpPr>
        <p:sp>
          <p:nvSpPr>
            <p:cNvPr id="3128" name="Google Shape;3128;p273"/>
            <p:cNvSpPr/>
            <p:nvPr/>
          </p:nvSpPr>
          <p:spPr>
            <a:xfrm>
              <a:off x="1094350" y="1037650"/>
              <a:ext cx="284275" cy="179975"/>
            </a:xfrm>
            <a:custGeom>
              <a:rect b="b" l="l" r="r" t="t"/>
              <a:pathLst>
                <a:path extrusionOk="0" h="7199" w="11371">
                  <a:moveTo>
                    <a:pt x="5615" y="0"/>
                  </a:moveTo>
                  <a:cubicBezTo>
                    <a:pt x="4518" y="0"/>
                    <a:pt x="3574" y="664"/>
                    <a:pt x="2885" y="1902"/>
                  </a:cubicBezTo>
                  <a:cubicBezTo>
                    <a:pt x="2655" y="2297"/>
                    <a:pt x="2476" y="2603"/>
                    <a:pt x="2106" y="2795"/>
                  </a:cubicBezTo>
                  <a:cubicBezTo>
                    <a:pt x="1979" y="2871"/>
                    <a:pt x="1838" y="2935"/>
                    <a:pt x="1698" y="2999"/>
                  </a:cubicBezTo>
                  <a:cubicBezTo>
                    <a:pt x="1404" y="3114"/>
                    <a:pt x="1124" y="3267"/>
                    <a:pt x="868" y="3458"/>
                  </a:cubicBezTo>
                  <a:cubicBezTo>
                    <a:pt x="256" y="3918"/>
                    <a:pt x="1" y="4734"/>
                    <a:pt x="230" y="5475"/>
                  </a:cubicBezTo>
                  <a:cubicBezTo>
                    <a:pt x="447" y="6074"/>
                    <a:pt x="983" y="6495"/>
                    <a:pt x="1621" y="6559"/>
                  </a:cubicBezTo>
                  <a:lnTo>
                    <a:pt x="1749" y="6559"/>
                  </a:lnTo>
                  <a:cubicBezTo>
                    <a:pt x="2017" y="6546"/>
                    <a:pt x="2272" y="6508"/>
                    <a:pt x="2527" y="6432"/>
                  </a:cubicBezTo>
                  <a:cubicBezTo>
                    <a:pt x="2731" y="6381"/>
                    <a:pt x="2948" y="6342"/>
                    <a:pt x="3178" y="6330"/>
                  </a:cubicBezTo>
                  <a:cubicBezTo>
                    <a:pt x="3255" y="6330"/>
                    <a:pt x="3344" y="6342"/>
                    <a:pt x="3421" y="6355"/>
                  </a:cubicBezTo>
                  <a:cubicBezTo>
                    <a:pt x="3625" y="6432"/>
                    <a:pt x="3803" y="6521"/>
                    <a:pt x="3969" y="6649"/>
                  </a:cubicBezTo>
                  <a:cubicBezTo>
                    <a:pt x="4059" y="6712"/>
                    <a:pt x="4148" y="6763"/>
                    <a:pt x="4224" y="6814"/>
                  </a:cubicBezTo>
                  <a:cubicBezTo>
                    <a:pt x="4652" y="7059"/>
                    <a:pt x="5127" y="7198"/>
                    <a:pt x="5615" y="7198"/>
                  </a:cubicBezTo>
                  <a:cubicBezTo>
                    <a:pt x="5636" y="7198"/>
                    <a:pt x="5658" y="7198"/>
                    <a:pt x="5679" y="7197"/>
                  </a:cubicBezTo>
                  <a:cubicBezTo>
                    <a:pt x="5704" y="7198"/>
                    <a:pt x="5729" y="7198"/>
                    <a:pt x="5754" y="7198"/>
                  </a:cubicBezTo>
                  <a:cubicBezTo>
                    <a:pt x="6174" y="7198"/>
                    <a:pt x="6582" y="7097"/>
                    <a:pt x="6955" y="6917"/>
                  </a:cubicBezTo>
                  <a:cubicBezTo>
                    <a:pt x="7032" y="6878"/>
                    <a:pt x="7096" y="6840"/>
                    <a:pt x="7159" y="6802"/>
                  </a:cubicBezTo>
                  <a:cubicBezTo>
                    <a:pt x="7274" y="6738"/>
                    <a:pt x="7389" y="6674"/>
                    <a:pt x="7504" y="6636"/>
                  </a:cubicBezTo>
                  <a:cubicBezTo>
                    <a:pt x="7642" y="6583"/>
                    <a:pt x="7789" y="6556"/>
                    <a:pt x="7938" y="6556"/>
                  </a:cubicBezTo>
                  <a:cubicBezTo>
                    <a:pt x="7968" y="6556"/>
                    <a:pt x="7997" y="6557"/>
                    <a:pt x="8027" y="6559"/>
                  </a:cubicBezTo>
                  <a:cubicBezTo>
                    <a:pt x="8180" y="6559"/>
                    <a:pt x="8346" y="6572"/>
                    <a:pt x="8525" y="6585"/>
                  </a:cubicBezTo>
                  <a:cubicBezTo>
                    <a:pt x="8703" y="6598"/>
                    <a:pt x="8895" y="6623"/>
                    <a:pt x="9074" y="6623"/>
                  </a:cubicBezTo>
                  <a:cubicBezTo>
                    <a:pt x="9176" y="6623"/>
                    <a:pt x="9278" y="6610"/>
                    <a:pt x="9367" y="6598"/>
                  </a:cubicBezTo>
                  <a:cubicBezTo>
                    <a:pt x="10324" y="6495"/>
                    <a:pt x="11090" y="5755"/>
                    <a:pt x="11230" y="4798"/>
                  </a:cubicBezTo>
                  <a:cubicBezTo>
                    <a:pt x="11370" y="3841"/>
                    <a:pt x="10847" y="2910"/>
                    <a:pt x="9967" y="2527"/>
                  </a:cubicBezTo>
                  <a:cubicBezTo>
                    <a:pt x="9737" y="2438"/>
                    <a:pt x="9507" y="2361"/>
                    <a:pt x="9265" y="2323"/>
                  </a:cubicBezTo>
                  <a:cubicBezTo>
                    <a:pt x="8984" y="2272"/>
                    <a:pt x="8703" y="2170"/>
                    <a:pt x="8448" y="2029"/>
                  </a:cubicBezTo>
                  <a:cubicBezTo>
                    <a:pt x="8193" y="1825"/>
                    <a:pt x="7976" y="1583"/>
                    <a:pt x="7810" y="1289"/>
                  </a:cubicBezTo>
                  <a:cubicBezTo>
                    <a:pt x="7644" y="1021"/>
                    <a:pt x="7453" y="779"/>
                    <a:pt x="7223" y="562"/>
                  </a:cubicBezTo>
                  <a:cubicBezTo>
                    <a:pt x="6891" y="281"/>
                    <a:pt x="6483" y="102"/>
                    <a:pt x="6049" y="39"/>
                  </a:cubicBezTo>
                  <a:cubicBezTo>
                    <a:pt x="5909" y="13"/>
                    <a:pt x="5756" y="0"/>
                    <a:pt x="5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273"/>
            <p:cNvSpPr/>
            <p:nvPr/>
          </p:nvSpPr>
          <p:spPr>
            <a:xfrm>
              <a:off x="1087650" y="1031275"/>
              <a:ext cx="298000" cy="192075"/>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0" name="Google Shape;3130;p273"/>
          <p:cNvSpPr/>
          <p:nvPr/>
        </p:nvSpPr>
        <p:spPr>
          <a:xfrm>
            <a:off x="8328091" y="892659"/>
            <a:ext cx="600500" cy="403484"/>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1" name="Google Shape;3131;p273"/>
          <p:cNvGrpSpPr/>
          <p:nvPr/>
        </p:nvGrpSpPr>
        <p:grpSpPr>
          <a:xfrm>
            <a:off x="183679" y="1466009"/>
            <a:ext cx="600500" cy="403484"/>
            <a:chOff x="2493575" y="1248525"/>
            <a:chExt cx="386025" cy="259375"/>
          </a:xfrm>
        </p:grpSpPr>
        <p:sp>
          <p:nvSpPr>
            <p:cNvPr id="3132" name="Google Shape;3132;p273"/>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273"/>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34" name="Shape 3134"/>
        <p:cNvGrpSpPr/>
        <p:nvPr/>
      </p:nvGrpSpPr>
      <p:grpSpPr>
        <a:xfrm>
          <a:off x="0" y="0"/>
          <a:ext cx="0" cy="0"/>
          <a:chOff x="0" y="0"/>
          <a:chExt cx="0" cy="0"/>
        </a:xfrm>
      </p:grpSpPr>
      <p:pic>
        <p:nvPicPr>
          <p:cNvPr id="3135" name="Google Shape;3135;p274"/>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3136" name="Google Shape;3136;p27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cxnSp>
        <p:nvCxnSpPr>
          <p:cNvPr id="3137" name="Google Shape;3137;p274"/>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3138" name="Google Shape;3138;p274"/>
          <p:cNvSpPr/>
          <p:nvPr/>
        </p:nvSpPr>
        <p:spPr>
          <a:xfrm>
            <a:off x="6903326" y="202904"/>
            <a:ext cx="389963" cy="251349"/>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9" name="Google Shape;3139;p274"/>
          <p:cNvGrpSpPr/>
          <p:nvPr/>
        </p:nvGrpSpPr>
        <p:grpSpPr>
          <a:xfrm>
            <a:off x="1167635" y="162747"/>
            <a:ext cx="493610" cy="331663"/>
            <a:chOff x="2493575" y="1248525"/>
            <a:chExt cx="386025" cy="259375"/>
          </a:xfrm>
        </p:grpSpPr>
        <p:sp>
          <p:nvSpPr>
            <p:cNvPr id="3140" name="Google Shape;3140;p274"/>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274"/>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2" name="Google Shape;3142;p274"/>
          <p:cNvGrpSpPr/>
          <p:nvPr/>
        </p:nvGrpSpPr>
        <p:grpSpPr>
          <a:xfrm>
            <a:off x="8348951" y="874699"/>
            <a:ext cx="493610" cy="331663"/>
            <a:chOff x="2493575" y="1248525"/>
            <a:chExt cx="386025" cy="259375"/>
          </a:xfrm>
        </p:grpSpPr>
        <p:sp>
          <p:nvSpPr>
            <p:cNvPr id="3143" name="Google Shape;3143;p274"/>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274"/>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45" name="Google Shape;3145;p274"/>
          <p:cNvSpPr/>
          <p:nvPr/>
        </p:nvSpPr>
        <p:spPr>
          <a:xfrm>
            <a:off x="156775" y="1121317"/>
            <a:ext cx="381053" cy="24560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46" name="Shape 3146"/>
        <p:cNvGrpSpPr/>
        <p:nvPr/>
      </p:nvGrpSpPr>
      <p:grpSpPr>
        <a:xfrm>
          <a:off x="0" y="0"/>
          <a:ext cx="0" cy="0"/>
          <a:chOff x="0" y="0"/>
          <a:chExt cx="0" cy="0"/>
        </a:xfrm>
      </p:grpSpPr>
      <p:pic>
        <p:nvPicPr>
          <p:cNvPr id="3147" name="Google Shape;3147;p275"/>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3148" name="Google Shape;3148;p275"/>
          <p:cNvSpPr txBox="1"/>
          <p:nvPr>
            <p:ph idx="1" type="body"/>
          </p:nvPr>
        </p:nvSpPr>
        <p:spPr>
          <a:xfrm>
            <a:off x="720000" y="1584150"/>
            <a:ext cx="3793500" cy="2280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3149" name="Google Shape;3149;p275"/>
          <p:cNvSpPr txBox="1"/>
          <p:nvPr>
            <p:ph type="title"/>
          </p:nvPr>
        </p:nvSpPr>
        <p:spPr>
          <a:xfrm>
            <a:off x="720000" y="437450"/>
            <a:ext cx="3793500" cy="6942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150" name="Google Shape;3150;p275"/>
          <p:cNvSpPr/>
          <p:nvPr>
            <p:ph idx="2" type="pic"/>
          </p:nvPr>
        </p:nvSpPr>
        <p:spPr>
          <a:xfrm>
            <a:off x="5249400" y="978200"/>
            <a:ext cx="3174600" cy="3174600"/>
          </a:xfrm>
          <a:prstGeom prst="rect">
            <a:avLst/>
          </a:prstGeom>
          <a:noFill/>
          <a:ln cap="sq" cmpd="sng" w="19050">
            <a:solidFill>
              <a:schemeClr val="dk1"/>
            </a:solidFill>
            <a:prstDash val="solid"/>
            <a:round/>
            <a:headEnd len="sm" w="sm" type="none"/>
            <a:tailEnd len="sm" w="sm" type="none"/>
          </a:ln>
        </p:spPr>
      </p:sp>
      <p:sp>
        <p:nvSpPr>
          <p:cNvPr id="3151" name="Google Shape;3151;p275"/>
          <p:cNvSpPr/>
          <p:nvPr/>
        </p:nvSpPr>
        <p:spPr>
          <a:xfrm>
            <a:off x="5685245" y="271005"/>
            <a:ext cx="408469" cy="263277"/>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2" name="Google Shape;3152;p275"/>
          <p:cNvGrpSpPr/>
          <p:nvPr/>
        </p:nvGrpSpPr>
        <p:grpSpPr>
          <a:xfrm>
            <a:off x="0" y="25"/>
            <a:ext cx="9144000" cy="5143500"/>
            <a:chOff x="0" y="25"/>
            <a:chExt cx="9144000" cy="5143500"/>
          </a:xfrm>
        </p:grpSpPr>
        <p:cxnSp>
          <p:nvCxnSpPr>
            <p:cNvPr id="3153" name="Google Shape;3153;p275"/>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3154" name="Google Shape;3154;p275"/>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55" name="Shape 3155"/>
        <p:cNvGrpSpPr/>
        <p:nvPr/>
      </p:nvGrpSpPr>
      <p:grpSpPr>
        <a:xfrm>
          <a:off x="0" y="0"/>
          <a:ext cx="0" cy="0"/>
          <a:chOff x="0" y="0"/>
          <a:chExt cx="0" cy="0"/>
        </a:xfrm>
      </p:grpSpPr>
      <p:pic>
        <p:nvPicPr>
          <p:cNvPr id="3156" name="Google Shape;3156;p276"/>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3157" name="Google Shape;3157;p276"/>
          <p:cNvSpPr txBox="1"/>
          <p:nvPr>
            <p:ph type="title"/>
          </p:nvPr>
        </p:nvSpPr>
        <p:spPr>
          <a:xfrm>
            <a:off x="1347650" y="1486600"/>
            <a:ext cx="6448500" cy="22965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4800"/>
              <a:buNone/>
              <a:defRPr sz="9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158" name="Google Shape;3158;p276"/>
          <p:cNvSpPr txBox="1"/>
          <p:nvPr>
            <p:ph idx="1" type="subTitle"/>
          </p:nvPr>
        </p:nvSpPr>
        <p:spPr>
          <a:xfrm>
            <a:off x="3511200" y="103450"/>
            <a:ext cx="2121600" cy="40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3159" name="Google Shape;3159;p276"/>
          <p:cNvGrpSpPr/>
          <p:nvPr/>
        </p:nvGrpSpPr>
        <p:grpSpPr>
          <a:xfrm>
            <a:off x="0" y="25"/>
            <a:ext cx="9144000" cy="5143500"/>
            <a:chOff x="0" y="25"/>
            <a:chExt cx="9144000" cy="5143500"/>
          </a:xfrm>
        </p:grpSpPr>
        <p:cxnSp>
          <p:nvCxnSpPr>
            <p:cNvPr id="3160" name="Google Shape;3160;p276"/>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3161" name="Google Shape;3161;p276"/>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3162" name="Google Shape;3162;p276"/>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3163" name="Google Shape;3163;p276"/>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164" name="Shape 3164"/>
        <p:cNvGrpSpPr/>
        <p:nvPr/>
      </p:nvGrpSpPr>
      <p:grpSpPr>
        <a:xfrm>
          <a:off x="0" y="0"/>
          <a:ext cx="0" cy="0"/>
          <a:chOff x="0" y="0"/>
          <a:chExt cx="0" cy="0"/>
        </a:xfrm>
      </p:grpSpPr>
      <p:pic>
        <p:nvPicPr>
          <p:cNvPr id="3165" name="Google Shape;3165;p277"/>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3166" name="Google Shape;3166;p277"/>
          <p:cNvSpPr txBox="1"/>
          <p:nvPr>
            <p:ph idx="1" type="subTitle"/>
          </p:nvPr>
        </p:nvSpPr>
        <p:spPr>
          <a:xfrm>
            <a:off x="4210481" y="2291825"/>
            <a:ext cx="4215900" cy="132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900"/>
              <a:buNone/>
              <a:defRPr sz="1600"/>
            </a:lvl1pPr>
            <a:lvl2pPr lvl="1" rtl="0" algn="ctr">
              <a:lnSpc>
                <a:spcPct val="100000"/>
              </a:lnSpc>
              <a:spcBef>
                <a:spcPts val="160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3167" name="Google Shape;3167;p277"/>
          <p:cNvSpPr txBox="1"/>
          <p:nvPr>
            <p:ph type="title"/>
          </p:nvPr>
        </p:nvSpPr>
        <p:spPr>
          <a:xfrm>
            <a:off x="4210504" y="1529250"/>
            <a:ext cx="42159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sz="39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
        <p:nvSpPr>
          <p:cNvPr id="3168" name="Google Shape;3168;p277"/>
          <p:cNvSpPr txBox="1"/>
          <p:nvPr>
            <p:ph idx="2" type="subTitle"/>
          </p:nvPr>
        </p:nvSpPr>
        <p:spPr>
          <a:xfrm>
            <a:off x="6302375" y="103450"/>
            <a:ext cx="2121600" cy="400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None/>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grpSp>
        <p:nvGrpSpPr>
          <p:cNvPr id="3169" name="Google Shape;3169;p277"/>
          <p:cNvGrpSpPr/>
          <p:nvPr/>
        </p:nvGrpSpPr>
        <p:grpSpPr>
          <a:xfrm>
            <a:off x="0" y="25"/>
            <a:ext cx="9144000" cy="5143500"/>
            <a:chOff x="0" y="25"/>
            <a:chExt cx="9144000" cy="5143500"/>
          </a:xfrm>
        </p:grpSpPr>
        <p:cxnSp>
          <p:nvCxnSpPr>
            <p:cNvPr id="3170" name="Google Shape;3170;p277"/>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3171" name="Google Shape;3171;p277"/>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3172" name="Google Shape;3172;p277"/>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73" name="Shape 3173"/>
        <p:cNvGrpSpPr/>
        <p:nvPr/>
      </p:nvGrpSpPr>
      <p:grpSpPr>
        <a:xfrm>
          <a:off x="0" y="0"/>
          <a:ext cx="0" cy="0"/>
          <a:chOff x="0" y="0"/>
          <a:chExt cx="0" cy="0"/>
        </a:xfrm>
      </p:grpSpPr>
      <p:sp>
        <p:nvSpPr>
          <p:cNvPr id="3174" name="Google Shape;3174;p278"/>
          <p:cNvSpPr/>
          <p:nvPr>
            <p:ph idx="2" type="pic"/>
          </p:nvPr>
        </p:nvSpPr>
        <p:spPr>
          <a:xfrm>
            <a:off x="0" y="25"/>
            <a:ext cx="9144000" cy="5143500"/>
          </a:xfrm>
          <a:prstGeom prst="rect">
            <a:avLst/>
          </a:prstGeom>
          <a:noFill/>
          <a:ln>
            <a:noFill/>
          </a:ln>
        </p:spPr>
      </p:sp>
      <p:sp>
        <p:nvSpPr>
          <p:cNvPr id="3175" name="Google Shape;3175;p278"/>
          <p:cNvSpPr txBox="1"/>
          <p:nvPr>
            <p:ph type="title"/>
          </p:nvPr>
        </p:nvSpPr>
        <p:spPr>
          <a:xfrm>
            <a:off x="2224075" y="3126875"/>
            <a:ext cx="4695900" cy="12342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400"/>
              <a:buNone/>
              <a:defRPr/>
            </a:lvl1pPr>
            <a:lvl2pPr lvl="1" rtl="0" algn="ctr">
              <a:spcBef>
                <a:spcPts val="0"/>
              </a:spcBef>
              <a:spcAft>
                <a:spcPts val="0"/>
              </a:spcAft>
              <a:buSzPts val="3400"/>
              <a:buNone/>
              <a:defRPr/>
            </a:lvl2pPr>
            <a:lvl3pPr lvl="2" rtl="0" algn="ctr">
              <a:spcBef>
                <a:spcPts val="0"/>
              </a:spcBef>
              <a:spcAft>
                <a:spcPts val="0"/>
              </a:spcAft>
              <a:buSzPts val="3400"/>
              <a:buNone/>
              <a:defRPr/>
            </a:lvl3pPr>
            <a:lvl4pPr lvl="3" rtl="0" algn="ctr">
              <a:spcBef>
                <a:spcPts val="0"/>
              </a:spcBef>
              <a:spcAft>
                <a:spcPts val="0"/>
              </a:spcAft>
              <a:buSzPts val="3400"/>
              <a:buNone/>
              <a:defRPr/>
            </a:lvl4pPr>
            <a:lvl5pPr lvl="4" rtl="0" algn="ctr">
              <a:spcBef>
                <a:spcPts val="0"/>
              </a:spcBef>
              <a:spcAft>
                <a:spcPts val="0"/>
              </a:spcAft>
              <a:buSzPts val="3400"/>
              <a:buNone/>
              <a:defRPr/>
            </a:lvl5pPr>
            <a:lvl6pPr lvl="5" rtl="0" algn="ctr">
              <a:spcBef>
                <a:spcPts val="0"/>
              </a:spcBef>
              <a:spcAft>
                <a:spcPts val="0"/>
              </a:spcAft>
              <a:buSzPts val="3400"/>
              <a:buNone/>
              <a:defRPr/>
            </a:lvl6pPr>
            <a:lvl7pPr lvl="6" rtl="0" algn="ctr">
              <a:spcBef>
                <a:spcPts val="0"/>
              </a:spcBef>
              <a:spcAft>
                <a:spcPts val="0"/>
              </a:spcAft>
              <a:buSzPts val="3400"/>
              <a:buNone/>
              <a:defRPr/>
            </a:lvl7pPr>
            <a:lvl8pPr lvl="7" rtl="0" algn="ctr">
              <a:spcBef>
                <a:spcPts val="0"/>
              </a:spcBef>
              <a:spcAft>
                <a:spcPts val="0"/>
              </a:spcAft>
              <a:buSzPts val="3400"/>
              <a:buNone/>
              <a:defRPr/>
            </a:lvl8pPr>
            <a:lvl9pPr lvl="8" rtl="0" algn="ctr">
              <a:spcBef>
                <a:spcPts val="0"/>
              </a:spcBef>
              <a:spcAft>
                <a:spcPts val="0"/>
              </a:spcAft>
              <a:buSzPts val="3400"/>
              <a:buNone/>
              <a:defRPr/>
            </a:lvl9pPr>
          </a:lstStyle>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76" name="Shape 3176"/>
        <p:cNvGrpSpPr/>
        <p:nvPr/>
      </p:nvGrpSpPr>
      <p:grpSpPr>
        <a:xfrm>
          <a:off x="0" y="0"/>
          <a:ext cx="0" cy="0"/>
          <a:chOff x="0" y="0"/>
          <a:chExt cx="0" cy="0"/>
        </a:xfrm>
      </p:grpSpPr>
      <p:pic>
        <p:nvPicPr>
          <p:cNvPr id="3177" name="Google Shape;3177;p279"/>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3178" name="Google Shape;3178;p279"/>
          <p:cNvSpPr txBox="1"/>
          <p:nvPr>
            <p:ph hasCustomPrompt="1" type="title"/>
          </p:nvPr>
        </p:nvSpPr>
        <p:spPr>
          <a:xfrm>
            <a:off x="1452900" y="1509250"/>
            <a:ext cx="6238200" cy="1568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9600"/>
              <a:buNone/>
              <a:defRPr sz="10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3179" name="Google Shape;3179;p279"/>
          <p:cNvSpPr txBox="1"/>
          <p:nvPr>
            <p:ph idx="1" type="subTitle"/>
          </p:nvPr>
        </p:nvSpPr>
        <p:spPr>
          <a:xfrm>
            <a:off x="1913900" y="3284300"/>
            <a:ext cx="5316300" cy="49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3180" name="Google Shape;3180;p279"/>
          <p:cNvSpPr txBox="1"/>
          <p:nvPr>
            <p:ph idx="2" type="subTitle"/>
          </p:nvPr>
        </p:nvSpPr>
        <p:spPr>
          <a:xfrm>
            <a:off x="3511200" y="103450"/>
            <a:ext cx="2121600" cy="40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3181" name="Google Shape;3181;p279"/>
          <p:cNvGrpSpPr/>
          <p:nvPr/>
        </p:nvGrpSpPr>
        <p:grpSpPr>
          <a:xfrm>
            <a:off x="0" y="25"/>
            <a:ext cx="9144000" cy="5143500"/>
            <a:chOff x="0" y="25"/>
            <a:chExt cx="9144000" cy="5143500"/>
          </a:xfrm>
        </p:grpSpPr>
        <p:cxnSp>
          <p:nvCxnSpPr>
            <p:cNvPr id="3182" name="Google Shape;3182;p279"/>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3183" name="Google Shape;3183;p279"/>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3184" name="Google Shape;3184;p279"/>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3185" name="Google Shape;3185;p279"/>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ONE_COLUMN_TEXT_3">
    <p:spTree>
      <p:nvGrpSpPr>
        <p:cNvPr id="207" name="Shape 207"/>
        <p:cNvGrpSpPr/>
        <p:nvPr/>
      </p:nvGrpSpPr>
      <p:grpSpPr>
        <a:xfrm>
          <a:off x="0" y="0"/>
          <a:ext cx="0" cy="0"/>
          <a:chOff x="0" y="0"/>
          <a:chExt cx="0" cy="0"/>
        </a:xfrm>
      </p:grpSpPr>
      <p:pic>
        <p:nvPicPr>
          <p:cNvPr id="208" name="Google Shape;208;p29"/>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09" name="Google Shape;209;p29"/>
          <p:cNvSpPr txBox="1"/>
          <p:nvPr>
            <p:ph type="title"/>
          </p:nvPr>
        </p:nvSpPr>
        <p:spPr>
          <a:xfrm>
            <a:off x="4337100" y="1437488"/>
            <a:ext cx="4086900" cy="745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10" name="Google Shape;210;p29"/>
          <p:cNvSpPr txBox="1"/>
          <p:nvPr>
            <p:ph idx="1" type="subTitle"/>
          </p:nvPr>
        </p:nvSpPr>
        <p:spPr>
          <a:xfrm>
            <a:off x="4337100" y="2235213"/>
            <a:ext cx="4086900" cy="1458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1" name="Google Shape;211;p29"/>
          <p:cNvSpPr/>
          <p:nvPr>
            <p:ph idx="2" type="pic"/>
          </p:nvPr>
        </p:nvSpPr>
        <p:spPr>
          <a:xfrm>
            <a:off x="720000" y="978200"/>
            <a:ext cx="3174600" cy="3174600"/>
          </a:xfrm>
          <a:prstGeom prst="rect">
            <a:avLst/>
          </a:prstGeom>
          <a:noFill/>
          <a:ln cap="flat" cmpd="sng" w="19050">
            <a:solidFill>
              <a:srgbClr val="000000"/>
            </a:solidFill>
            <a:prstDash val="solid"/>
            <a:round/>
            <a:headEnd len="sm" w="sm" type="none"/>
            <a:tailEnd len="sm" w="sm" type="none"/>
          </a:ln>
        </p:spPr>
      </p:sp>
      <p:sp>
        <p:nvSpPr>
          <p:cNvPr id="212" name="Google Shape;212;p29"/>
          <p:cNvSpPr txBox="1"/>
          <p:nvPr>
            <p:ph idx="3" type="subTitle"/>
          </p:nvPr>
        </p:nvSpPr>
        <p:spPr>
          <a:xfrm>
            <a:off x="6302400" y="103450"/>
            <a:ext cx="2121600" cy="400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None/>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grpSp>
        <p:nvGrpSpPr>
          <p:cNvPr id="213" name="Google Shape;213;p29"/>
          <p:cNvGrpSpPr/>
          <p:nvPr/>
        </p:nvGrpSpPr>
        <p:grpSpPr>
          <a:xfrm>
            <a:off x="0" y="25"/>
            <a:ext cx="9144000" cy="5143500"/>
            <a:chOff x="0" y="25"/>
            <a:chExt cx="9144000" cy="5143500"/>
          </a:xfrm>
        </p:grpSpPr>
        <p:cxnSp>
          <p:nvCxnSpPr>
            <p:cNvPr id="214" name="Google Shape;214;p29"/>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215" name="Google Shape;215;p29"/>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216" name="Google Shape;216;p29"/>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217" name="Google Shape;217;p29"/>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186" name="Shape 3186"/>
        <p:cNvGrpSpPr/>
        <p:nvPr/>
      </p:nvGrpSpPr>
      <p:grpSpPr>
        <a:xfrm>
          <a:off x="0" y="0"/>
          <a:ext cx="0" cy="0"/>
          <a:chOff x="0" y="0"/>
          <a:chExt cx="0" cy="0"/>
        </a:xfrm>
      </p:grpSpPr>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3187" name="Shape 3187"/>
        <p:cNvGrpSpPr/>
        <p:nvPr/>
      </p:nvGrpSpPr>
      <p:grpSpPr>
        <a:xfrm>
          <a:off x="0" y="0"/>
          <a:ext cx="0" cy="0"/>
          <a:chOff x="0" y="0"/>
          <a:chExt cx="0" cy="0"/>
        </a:xfrm>
      </p:grpSpPr>
      <p:pic>
        <p:nvPicPr>
          <p:cNvPr id="3188" name="Google Shape;3188;p281"/>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3189" name="Google Shape;3189;p281"/>
          <p:cNvSpPr txBox="1"/>
          <p:nvPr>
            <p:ph idx="1" type="subTitle"/>
          </p:nvPr>
        </p:nvSpPr>
        <p:spPr>
          <a:xfrm>
            <a:off x="1927312" y="1967019"/>
            <a:ext cx="23907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90" name="Google Shape;3190;p281"/>
          <p:cNvSpPr txBox="1"/>
          <p:nvPr>
            <p:ph idx="2" type="subTitle"/>
          </p:nvPr>
        </p:nvSpPr>
        <p:spPr>
          <a:xfrm>
            <a:off x="5715813" y="1967019"/>
            <a:ext cx="23907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91" name="Google Shape;3191;p281"/>
          <p:cNvSpPr txBox="1"/>
          <p:nvPr>
            <p:ph idx="3" type="subTitle"/>
          </p:nvPr>
        </p:nvSpPr>
        <p:spPr>
          <a:xfrm>
            <a:off x="1927312" y="3446526"/>
            <a:ext cx="23907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92" name="Google Shape;3192;p281"/>
          <p:cNvSpPr txBox="1"/>
          <p:nvPr>
            <p:ph idx="4" type="subTitle"/>
          </p:nvPr>
        </p:nvSpPr>
        <p:spPr>
          <a:xfrm>
            <a:off x="5715813" y="3446526"/>
            <a:ext cx="23907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93" name="Google Shape;3193;p281"/>
          <p:cNvSpPr txBox="1"/>
          <p:nvPr>
            <p:ph hasCustomPrompt="1" type="title"/>
          </p:nvPr>
        </p:nvSpPr>
        <p:spPr>
          <a:xfrm>
            <a:off x="1037487" y="1679025"/>
            <a:ext cx="813900" cy="8139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38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194" name="Google Shape;3194;p281"/>
          <p:cNvSpPr txBox="1"/>
          <p:nvPr>
            <p:ph hasCustomPrompt="1" idx="5" type="title"/>
          </p:nvPr>
        </p:nvSpPr>
        <p:spPr>
          <a:xfrm>
            <a:off x="1037487" y="3158525"/>
            <a:ext cx="813900" cy="8139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38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195" name="Google Shape;3195;p281"/>
          <p:cNvSpPr txBox="1"/>
          <p:nvPr>
            <p:ph hasCustomPrompt="1" idx="6" type="title"/>
          </p:nvPr>
        </p:nvSpPr>
        <p:spPr>
          <a:xfrm>
            <a:off x="4815037" y="1679025"/>
            <a:ext cx="813900" cy="8139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38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196" name="Google Shape;3196;p281"/>
          <p:cNvSpPr txBox="1"/>
          <p:nvPr>
            <p:ph hasCustomPrompt="1" idx="7" type="title"/>
          </p:nvPr>
        </p:nvSpPr>
        <p:spPr>
          <a:xfrm>
            <a:off x="4815037" y="3158525"/>
            <a:ext cx="813900" cy="8139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38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197" name="Google Shape;3197;p281"/>
          <p:cNvSpPr txBox="1"/>
          <p:nvPr>
            <p:ph idx="8"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198" name="Google Shape;3198;p281"/>
          <p:cNvSpPr txBox="1"/>
          <p:nvPr>
            <p:ph idx="9" type="subTitle"/>
          </p:nvPr>
        </p:nvSpPr>
        <p:spPr>
          <a:xfrm>
            <a:off x="1927312" y="1679025"/>
            <a:ext cx="2390700" cy="36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solidFill>
                  <a:schemeClr val="dk2"/>
                </a:solidFill>
                <a:latin typeface="Domine"/>
                <a:ea typeface="Domine"/>
                <a:cs typeface="Domine"/>
                <a:sym typeface="Domine"/>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3199" name="Google Shape;3199;p281"/>
          <p:cNvSpPr txBox="1"/>
          <p:nvPr>
            <p:ph idx="13" type="subTitle"/>
          </p:nvPr>
        </p:nvSpPr>
        <p:spPr>
          <a:xfrm>
            <a:off x="5715812" y="1679025"/>
            <a:ext cx="2390700" cy="36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solidFill>
                  <a:schemeClr val="dk2"/>
                </a:solidFill>
                <a:latin typeface="Domine"/>
                <a:ea typeface="Domine"/>
                <a:cs typeface="Domine"/>
                <a:sym typeface="Domine"/>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3200" name="Google Shape;3200;p281"/>
          <p:cNvSpPr txBox="1"/>
          <p:nvPr>
            <p:ph idx="14" type="subTitle"/>
          </p:nvPr>
        </p:nvSpPr>
        <p:spPr>
          <a:xfrm>
            <a:off x="1927312" y="3158525"/>
            <a:ext cx="2390700" cy="36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solidFill>
                  <a:schemeClr val="dk2"/>
                </a:solidFill>
                <a:latin typeface="Domine"/>
                <a:ea typeface="Domine"/>
                <a:cs typeface="Domine"/>
                <a:sym typeface="Domine"/>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3201" name="Google Shape;3201;p281"/>
          <p:cNvSpPr txBox="1"/>
          <p:nvPr>
            <p:ph idx="15" type="subTitle"/>
          </p:nvPr>
        </p:nvSpPr>
        <p:spPr>
          <a:xfrm>
            <a:off x="5715812" y="3158525"/>
            <a:ext cx="2390700" cy="36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solidFill>
                  <a:schemeClr val="dk2"/>
                </a:solidFill>
                <a:latin typeface="Domine"/>
                <a:ea typeface="Domine"/>
                <a:cs typeface="Domine"/>
                <a:sym typeface="Domine"/>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cxnSp>
        <p:nvCxnSpPr>
          <p:cNvPr id="3202" name="Google Shape;3202;p281"/>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3203" name="Google Shape;3203;p281"/>
          <p:cNvSpPr/>
          <p:nvPr/>
        </p:nvSpPr>
        <p:spPr>
          <a:xfrm flipH="1">
            <a:off x="1380447" y="246014"/>
            <a:ext cx="373543" cy="24076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4" name="Google Shape;3204;p281"/>
          <p:cNvGrpSpPr/>
          <p:nvPr/>
        </p:nvGrpSpPr>
        <p:grpSpPr>
          <a:xfrm flipH="1">
            <a:off x="7557493" y="246027"/>
            <a:ext cx="472842" cy="317708"/>
            <a:chOff x="2493575" y="1248525"/>
            <a:chExt cx="386025" cy="259375"/>
          </a:xfrm>
        </p:grpSpPr>
        <p:sp>
          <p:nvSpPr>
            <p:cNvPr id="3205" name="Google Shape;3205;p281"/>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281"/>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7" name="Google Shape;3207;p281"/>
          <p:cNvGrpSpPr/>
          <p:nvPr/>
        </p:nvGrpSpPr>
        <p:grpSpPr>
          <a:xfrm flipH="1">
            <a:off x="299525" y="1180249"/>
            <a:ext cx="472842" cy="317708"/>
            <a:chOff x="2493575" y="1248525"/>
            <a:chExt cx="386025" cy="259375"/>
          </a:xfrm>
        </p:grpSpPr>
        <p:sp>
          <p:nvSpPr>
            <p:cNvPr id="3208" name="Google Shape;3208;p281"/>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281"/>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0" name="Google Shape;3210;p281"/>
          <p:cNvSpPr/>
          <p:nvPr/>
        </p:nvSpPr>
        <p:spPr>
          <a:xfrm flipH="1">
            <a:off x="8241492" y="944989"/>
            <a:ext cx="365020" cy="235273"/>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3211" name="Shape 3211"/>
        <p:cNvGrpSpPr/>
        <p:nvPr/>
      </p:nvGrpSpPr>
      <p:grpSpPr>
        <a:xfrm>
          <a:off x="0" y="0"/>
          <a:ext cx="0" cy="0"/>
          <a:chOff x="0" y="0"/>
          <a:chExt cx="0" cy="0"/>
        </a:xfrm>
      </p:grpSpPr>
      <p:pic>
        <p:nvPicPr>
          <p:cNvPr id="3212" name="Google Shape;3212;p282"/>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3213" name="Google Shape;3213;p282"/>
          <p:cNvSpPr txBox="1"/>
          <p:nvPr>
            <p:ph type="title"/>
          </p:nvPr>
        </p:nvSpPr>
        <p:spPr>
          <a:xfrm>
            <a:off x="2391900" y="3400313"/>
            <a:ext cx="4360200" cy="53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2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214" name="Google Shape;3214;p282"/>
          <p:cNvSpPr txBox="1"/>
          <p:nvPr>
            <p:ph idx="1" type="subTitle"/>
          </p:nvPr>
        </p:nvSpPr>
        <p:spPr>
          <a:xfrm>
            <a:off x="1896875" y="1426500"/>
            <a:ext cx="5350200" cy="1791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8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215" name="Google Shape;3215;p282"/>
          <p:cNvSpPr txBox="1"/>
          <p:nvPr>
            <p:ph idx="2" type="subTitle"/>
          </p:nvPr>
        </p:nvSpPr>
        <p:spPr>
          <a:xfrm>
            <a:off x="3511200" y="103450"/>
            <a:ext cx="2121600" cy="40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3216" name="Google Shape;3216;p282"/>
          <p:cNvGrpSpPr/>
          <p:nvPr/>
        </p:nvGrpSpPr>
        <p:grpSpPr>
          <a:xfrm>
            <a:off x="0" y="25"/>
            <a:ext cx="9144000" cy="5143500"/>
            <a:chOff x="0" y="25"/>
            <a:chExt cx="9144000" cy="5143500"/>
          </a:xfrm>
        </p:grpSpPr>
        <p:cxnSp>
          <p:nvCxnSpPr>
            <p:cNvPr id="3217" name="Google Shape;3217;p282"/>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3218" name="Google Shape;3218;p282"/>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3219" name="Google Shape;3219;p282"/>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3220" name="Google Shape;3220;p282"/>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_AND_BODY_1">
    <p:spTree>
      <p:nvGrpSpPr>
        <p:cNvPr id="3221" name="Shape 3221"/>
        <p:cNvGrpSpPr/>
        <p:nvPr/>
      </p:nvGrpSpPr>
      <p:grpSpPr>
        <a:xfrm>
          <a:off x="0" y="0"/>
          <a:ext cx="0" cy="0"/>
          <a:chOff x="0" y="0"/>
          <a:chExt cx="0" cy="0"/>
        </a:xfrm>
      </p:grpSpPr>
      <p:pic>
        <p:nvPicPr>
          <p:cNvPr id="3222" name="Google Shape;3222;p283"/>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3223" name="Google Shape;3223;p28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224" name="Google Shape;3224;p283"/>
          <p:cNvSpPr txBox="1"/>
          <p:nvPr>
            <p:ph idx="1" type="body"/>
          </p:nvPr>
        </p:nvSpPr>
        <p:spPr>
          <a:xfrm>
            <a:off x="720000" y="1215750"/>
            <a:ext cx="7704000" cy="1351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1600"/>
              </a:spcBef>
              <a:spcAft>
                <a:spcPts val="0"/>
              </a:spcAft>
              <a:buSzPts val="1400"/>
              <a:buChar char="■"/>
              <a:defRPr/>
            </a:lvl3pPr>
            <a:lvl4pPr indent="-317500" lvl="3" marL="1828800" rtl="0">
              <a:lnSpc>
                <a:spcPct val="100000"/>
              </a:lnSpc>
              <a:spcBef>
                <a:spcPts val="1600"/>
              </a:spcBef>
              <a:spcAft>
                <a:spcPts val="0"/>
              </a:spcAft>
              <a:buSzPts val="1400"/>
              <a:buChar char="●"/>
              <a:defRPr/>
            </a:lvl4pPr>
            <a:lvl5pPr indent="-317500" lvl="4" marL="2286000" rtl="0">
              <a:lnSpc>
                <a:spcPct val="100000"/>
              </a:lnSpc>
              <a:spcBef>
                <a:spcPts val="1600"/>
              </a:spcBef>
              <a:spcAft>
                <a:spcPts val="0"/>
              </a:spcAft>
              <a:buSzPts val="1400"/>
              <a:buChar char="○"/>
              <a:defRPr/>
            </a:lvl5pPr>
            <a:lvl6pPr indent="-317500" lvl="5" marL="2743200" rtl="0">
              <a:lnSpc>
                <a:spcPct val="100000"/>
              </a:lnSpc>
              <a:spcBef>
                <a:spcPts val="1600"/>
              </a:spcBef>
              <a:spcAft>
                <a:spcPts val="0"/>
              </a:spcAft>
              <a:buSzPts val="1400"/>
              <a:buChar char="■"/>
              <a:defRPr/>
            </a:lvl6pPr>
            <a:lvl7pPr indent="-317500" lvl="6" marL="3200400" rtl="0">
              <a:lnSpc>
                <a:spcPct val="100000"/>
              </a:lnSpc>
              <a:spcBef>
                <a:spcPts val="1600"/>
              </a:spcBef>
              <a:spcAft>
                <a:spcPts val="0"/>
              </a:spcAft>
              <a:buSzPts val="1400"/>
              <a:buChar char="●"/>
              <a:defRPr/>
            </a:lvl7pPr>
            <a:lvl8pPr indent="-317500" lvl="7" marL="3657600" rtl="0">
              <a:lnSpc>
                <a:spcPct val="100000"/>
              </a:lnSpc>
              <a:spcBef>
                <a:spcPts val="1600"/>
              </a:spcBef>
              <a:spcAft>
                <a:spcPts val="0"/>
              </a:spcAft>
              <a:buSzPts val="1400"/>
              <a:buChar char="○"/>
              <a:defRPr/>
            </a:lvl8pPr>
            <a:lvl9pPr indent="-317500" lvl="8" marL="4114800" rtl="0">
              <a:lnSpc>
                <a:spcPct val="100000"/>
              </a:lnSpc>
              <a:spcBef>
                <a:spcPts val="1600"/>
              </a:spcBef>
              <a:spcAft>
                <a:spcPts val="1600"/>
              </a:spcAft>
              <a:buSzPts val="1400"/>
              <a:buChar char="■"/>
              <a:defRPr/>
            </a:lvl9pPr>
          </a:lstStyle>
          <a:p/>
        </p:txBody>
      </p:sp>
      <p:cxnSp>
        <p:nvCxnSpPr>
          <p:cNvPr id="3225" name="Google Shape;3225;p283"/>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3226" name="Google Shape;3226;p283"/>
          <p:cNvSpPr/>
          <p:nvPr/>
        </p:nvSpPr>
        <p:spPr>
          <a:xfrm flipH="1">
            <a:off x="1455447" y="445014"/>
            <a:ext cx="373543" cy="24076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7" name="Google Shape;3227;p283"/>
          <p:cNvGrpSpPr/>
          <p:nvPr/>
        </p:nvGrpSpPr>
        <p:grpSpPr>
          <a:xfrm flipH="1">
            <a:off x="7446893" y="312302"/>
            <a:ext cx="472842" cy="317708"/>
            <a:chOff x="2493575" y="1248525"/>
            <a:chExt cx="386025" cy="259375"/>
          </a:xfrm>
        </p:grpSpPr>
        <p:sp>
          <p:nvSpPr>
            <p:cNvPr id="3228" name="Google Shape;3228;p283"/>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283"/>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0" name="Google Shape;3230;p283"/>
          <p:cNvGrpSpPr/>
          <p:nvPr/>
        </p:nvGrpSpPr>
        <p:grpSpPr>
          <a:xfrm flipH="1">
            <a:off x="299525" y="903774"/>
            <a:ext cx="472842" cy="317708"/>
            <a:chOff x="2493575" y="1248525"/>
            <a:chExt cx="386025" cy="259375"/>
          </a:xfrm>
        </p:grpSpPr>
        <p:sp>
          <p:nvSpPr>
            <p:cNvPr id="3231" name="Google Shape;3231;p283"/>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283"/>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3" name="Google Shape;3233;p283"/>
          <p:cNvSpPr/>
          <p:nvPr/>
        </p:nvSpPr>
        <p:spPr>
          <a:xfrm flipH="1">
            <a:off x="8241492" y="944989"/>
            <a:ext cx="365020" cy="235273"/>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3_1_1">
    <p:spTree>
      <p:nvGrpSpPr>
        <p:cNvPr id="3234" name="Shape 3234"/>
        <p:cNvGrpSpPr/>
        <p:nvPr/>
      </p:nvGrpSpPr>
      <p:grpSpPr>
        <a:xfrm>
          <a:off x="0" y="0"/>
          <a:ext cx="0" cy="0"/>
          <a:chOff x="0" y="0"/>
          <a:chExt cx="0" cy="0"/>
        </a:xfrm>
      </p:grpSpPr>
      <p:pic>
        <p:nvPicPr>
          <p:cNvPr id="3235" name="Google Shape;3235;p284"/>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3236" name="Google Shape;3236;p284"/>
          <p:cNvSpPr txBox="1"/>
          <p:nvPr>
            <p:ph type="title"/>
          </p:nvPr>
        </p:nvSpPr>
        <p:spPr>
          <a:xfrm>
            <a:off x="5277900" y="1412875"/>
            <a:ext cx="3146100" cy="1076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237" name="Google Shape;3237;p284"/>
          <p:cNvSpPr txBox="1"/>
          <p:nvPr>
            <p:ph idx="1" type="subTitle"/>
          </p:nvPr>
        </p:nvSpPr>
        <p:spPr>
          <a:xfrm>
            <a:off x="5277900" y="2593325"/>
            <a:ext cx="3146100" cy="1137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3238" name="Google Shape;3238;p284"/>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ONE_COLUMN_TEXT_3">
    <p:spTree>
      <p:nvGrpSpPr>
        <p:cNvPr id="3239" name="Shape 3239"/>
        <p:cNvGrpSpPr/>
        <p:nvPr/>
      </p:nvGrpSpPr>
      <p:grpSpPr>
        <a:xfrm>
          <a:off x="0" y="0"/>
          <a:ext cx="0" cy="0"/>
          <a:chOff x="0" y="0"/>
          <a:chExt cx="0" cy="0"/>
        </a:xfrm>
      </p:grpSpPr>
      <p:pic>
        <p:nvPicPr>
          <p:cNvPr id="3240" name="Google Shape;3240;p285"/>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3241" name="Google Shape;3241;p285"/>
          <p:cNvSpPr txBox="1"/>
          <p:nvPr>
            <p:ph type="title"/>
          </p:nvPr>
        </p:nvSpPr>
        <p:spPr>
          <a:xfrm>
            <a:off x="4337100" y="1437488"/>
            <a:ext cx="4086900" cy="745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242" name="Google Shape;3242;p285"/>
          <p:cNvSpPr txBox="1"/>
          <p:nvPr>
            <p:ph idx="1" type="subTitle"/>
          </p:nvPr>
        </p:nvSpPr>
        <p:spPr>
          <a:xfrm>
            <a:off x="4337100" y="2235213"/>
            <a:ext cx="4086900" cy="1458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243" name="Google Shape;3243;p285"/>
          <p:cNvSpPr/>
          <p:nvPr>
            <p:ph idx="2" type="pic"/>
          </p:nvPr>
        </p:nvSpPr>
        <p:spPr>
          <a:xfrm>
            <a:off x="720000" y="978200"/>
            <a:ext cx="3174600" cy="3174600"/>
          </a:xfrm>
          <a:prstGeom prst="rect">
            <a:avLst/>
          </a:prstGeom>
          <a:noFill/>
          <a:ln cap="flat" cmpd="sng" w="19050">
            <a:solidFill>
              <a:srgbClr val="000000"/>
            </a:solidFill>
            <a:prstDash val="solid"/>
            <a:round/>
            <a:headEnd len="sm" w="sm" type="none"/>
            <a:tailEnd len="sm" w="sm" type="none"/>
          </a:ln>
        </p:spPr>
      </p:sp>
      <p:sp>
        <p:nvSpPr>
          <p:cNvPr id="3244" name="Google Shape;3244;p285"/>
          <p:cNvSpPr txBox="1"/>
          <p:nvPr>
            <p:ph idx="3" type="subTitle"/>
          </p:nvPr>
        </p:nvSpPr>
        <p:spPr>
          <a:xfrm>
            <a:off x="6302400" y="103450"/>
            <a:ext cx="2121600" cy="400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None/>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grpSp>
        <p:nvGrpSpPr>
          <p:cNvPr id="3245" name="Google Shape;3245;p285"/>
          <p:cNvGrpSpPr/>
          <p:nvPr/>
        </p:nvGrpSpPr>
        <p:grpSpPr>
          <a:xfrm>
            <a:off x="0" y="25"/>
            <a:ext cx="9144000" cy="5143500"/>
            <a:chOff x="0" y="25"/>
            <a:chExt cx="9144000" cy="5143500"/>
          </a:xfrm>
        </p:grpSpPr>
        <p:cxnSp>
          <p:nvCxnSpPr>
            <p:cNvPr id="3246" name="Google Shape;3246;p285"/>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3247" name="Google Shape;3247;p285"/>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3248" name="Google Shape;3248;p285"/>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3249" name="Google Shape;3249;p285"/>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ONE_COLUMN_TEXT_3_1">
    <p:spTree>
      <p:nvGrpSpPr>
        <p:cNvPr id="3250" name="Shape 3250"/>
        <p:cNvGrpSpPr/>
        <p:nvPr/>
      </p:nvGrpSpPr>
      <p:grpSpPr>
        <a:xfrm>
          <a:off x="0" y="0"/>
          <a:ext cx="0" cy="0"/>
          <a:chOff x="0" y="0"/>
          <a:chExt cx="0" cy="0"/>
        </a:xfrm>
      </p:grpSpPr>
      <p:pic>
        <p:nvPicPr>
          <p:cNvPr id="3251" name="Google Shape;3251;p286"/>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3252" name="Google Shape;3252;p286"/>
          <p:cNvSpPr txBox="1"/>
          <p:nvPr>
            <p:ph type="title"/>
          </p:nvPr>
        </p:nvSpPr>
        <p:spPr>
          <a:xfrm>
            <a:off x="720000" y="1503325"/>
            <a:ext cx="3755700" cy="6795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253" name="Google Shape;3253;p286"/>
          <p:cNvSpPr txBox="1"/>
          <p:nvPr>
            <p:ph idx="1" type="subTitle"/>
          </p:nvPr>
        </p:nvSpPr>
        <p:spPr>
          <a:xfrm>
            <a:off x="720000" y="2235224"/>
            <a:ext cx="3755700" cy="13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254" name="Google Shape;3254;p286"/>
          <p:cNvSpPr txBox="1"/>
          <p:nvPr>
            <p:ph idx="2" type="subTitle"/>
          </p:nvPr>
        </p:nvSpPr>
        <p:spPr>
          <a:xfrm>
            <a:off x="720000" y="103450"/>
            <a:ext cx="2121600" cy="4002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3255" name="Google Shape;3255;p286"/>
          <p:cNvGrpSpPr/>
          <p:nvPr/>
        </p:nvGrpSpPr>
        <p:grpSpPr>
          <a:xfrm>
            <a:off x="0" y="25"/>
            <a:ext cx="9144000" cy="5143500"/>
            <a:chOff x="0" y="25"/>
            <a:chExt cx="9144000" cy="5143500"/>
          </a:xfrm>
        </p:grpSpPr>
        <p:cxnSp>
          <p:nvCxnSpPr>
            <p:cNvPr id="3256" name="Google Shape;3256;p286"/>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3257" name="Google Shape;3257;p286"/>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3258" name="Google Shape;3258;p286"/>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3259" name="Google Shape;3259;p286"/>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ONE_COLUMN_TEXT_4">
    <p:spTree>
      <p:nvGrpSpPr>
        <p:cNvPr id="3260" name="Shape 3260"/>
        <p:cNvGrpSpPr/>
        <p:nvPr/>
      </p:nvGrpSpPr>
      <p:grpSpPr>
        <a:xfrm>
          <a:off x="0" y="0"/>
          <a:ext cx="0" cy="0"/>
          <a:chOff x="0" y="0"/>
          <a:chExt cx="0" cy="0"/>
        </a:xfrm>
      </p:grpSpPr>
      <p:pic>
        <p:nvPicPr>
          <p:cNvPr id="3261" name="Google Shape;3261;p287"/>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3262" name="Google Shape;3262;p287"/>
          <p:cNvSpPr txBox="1"/>
          <p:nvPr>
            <p:ph idx="1" type="body"/>
          </p:nvPr>
        </p:nvSpPr>
        <p:spPr>
          <a:xfrm>
            <a:off x="720000" y="1584150"/>
            <a:ext cx="3793500" cy="2280000"/>
          </a:xfrm>
          <a:prstGeom prst="rect">
            <a:avLst/>
          </a:prstGeom>
        </p:spPr>
        <p:txBody>
          <a:bodyPr anchorCtr="0" anchor="t" bIns="91425" lIns="91425" spcFirstLastPara="1" rIns="91425" wrap="square" tIns="91425">
            <a:noAutofit/>
          </a:bodyPr>
          <a:lstStyle>
            <a:lvl1pPr indent="-323850" lvl="0" marL="457200" rtl="0">
              <a:lnSpc>
                <a:spcPct val="100000"/>
              </a:lnSpc>
              <a:spcBef>
                <a:spcPts val="0"/>
              </a:spcBef>
              <a:spcAft>
                <a:spcPts val="0"/>
              </a:spcAft>
              <a:buClr>
                <a:srgbClr val="D1B4E5"/>
              </a:buClr>
              <a:buSzPts val="1500"/>
              <a:buFont typeface="Barlow"/>
              <a:buAutoNum type="arabicPeriod"/>
              <a:defRPr/>
            </a:lvl1pPr>
            <a:lvl2pPr indent="-317500" lvl="1" marL="914400" rtl="0">
              <a:lnSpc>
                <a:spcPct val="115000"/>
              </a:lnSpc>
              <a:spcBef>
                <a:spcPts val="0"/>
              </a:spcBef>
              <a:spcAft>
                <a:spcPts val="0"/>
              </a:spcAft>
              <a:buClr>
                <a:srgbClr val="000000"/>
              </a:buClr>
              <a:buSzPts val="1400"/>
              <a:buFont typeface="Arimo"/>
              <a:buAutoNum type="alphaLcPeriod"/>
              <a:defRPr/>
            </a:lvl2pPr>
            <a:lvl3pPr indent="-317500" lvl="2" marL="1371600" rtl="0">
              <a:lnSpc>
                <a:spcPct val="115000"/>
              </a:lnSpc>
              <a:spcBef>
                <a:spcPts val="1600"/>
              </a:spcBef>
              <a:spcAft>
                <a:spcPts val="0"/>
              </a:spcAft>
              <a:buClr>
                <a:srgbClr val="000000"/>
              </a:buClr>
              <a:buSzPts val="1400"/>
              <a:buFont typeface="Arimo"/>
              <a:buAutoNum type="romanLcPeriod"/>
              <a:defRPr/>
            </a:lvl3pPr>
            <a:lvl4pPr indent="-317500" lvl="3" marL="1828800" rtl="0">
              <a:lnSpc>
                <a:spcPct val="115000"/>
              </a:lnSpc>
              <a:spcBef>
                <a:spcPts val="1600"/>
              </a:spcBef>
              <a:spcAft>
                <a:spcPts val="0"/>
              </a:spcAft>
              <a:buClr>
                <a:srgbClr val="000000"/>
              </a:buClr>
              <a:buSzPts val="1400"/>
              <a:buFont typeface="Arimo"/>
              <a:buAutoNum type="arabicPeriod"/>
              <a:defRPr/>
            </a:lvl4pPr>
            <a:lvl5pPr indent="-317500" lvl="4" marL="2286000" rtl="0">
              <a:lnSpc>
                <a:spcPct val="115000"/>
              </a:lnSpc>
              <a:spcBef>
                <a:spcPts val="1600"/>
              </a:spcBef>
              <a:spcAft>
                <a:spcPts val="0"/>
              </a:spcAft>
              <a:buClr>
                <a:srgbClr val="000000"/>
              </a:buClr>
              <a:buSzPts val="1400"/>
              <a:buFont typeface="Arimo"/>
              <a:buAutoNum type="alphaLcPeriod"/>
              <a:defRPr/>
            </a:lvl5pPr>
            <a:lvl6pPr indent="-317500" lvl="5" marL="2743200" rtl="0">
              <a:lnSpc>
                <a:spcPct val="115000"/>
              </a:lnSpc>
              <a:spcBef>
                <a:spcPts val="1600"/>
              </a:spcBef>
              <a:spcAft>
                <a:spcPts val="0"/>
              </a:spcAft>
              <a:buClr>
                <a:srgbClr val="000000"/>
              </a:buClr>
              <a:buSzPts val="1400"/>
              <a:buFont typeface="Arimo"/>
              <a:buAutoNum type="romanLcPeriod"/>
              <a:defRPr/>
            </a:lvl6pPr>
            <a:lvl7pPr indent="-317500" lvl="6" marL="3200400" rtl="0">
              <a:lnSpc>
                <a:spcPct val="115000"/>
              </a:lnSpc>
              <a:spcBef>
                <a:spcPts val="1600"/>
              </a:spcBef>
              <a:spcAft>
                <a:spcPts val="0"/>
              </a:spcAft>
              <a:buClr>
                <a:srgbClr val="000000"/>
              </a:buClr>
              <a:buSzPts val="1400"/>
              <a:buFont typeface="Arimo"/>
              <a:buAutoNum type="arabicPeriod"/>
              <a:defRPr/>
            </a:lvl7pPr>
            <a:lvl8pPr indent="-317500" lvl="7" marL="3657600" rtl="0">
              <a:lnSpc>
                <a:spcPct val="115000"/>
              </a:lnSpc>
              <a:spcBef>
                <a:spcPts val="1600"/>
              </a:spcBef>
              <a:spcAft>
                <a:spcPts val="0"/>
              </a:spcAft>
              <a:buClr>
                <a:srgbClr val="000000"/>
              </a:buClr>
              <a:buSzPts val="1400"/>
              <a:buFont typeface="Arimo"/>
              <a:buAutoNum type="alphaLcPeriod"/>
              <a:defRPr/>
            </a:lvl8pPr>
            <a:lvl9pPr indent="-317500" lvl="8" marL="4114800" rtl="0">
              <a:lnSpc>
                <a:spcPct val="115000"/>
              </a:lnSpc>
              <a:spcBef>
                <a:spcPts val="1600"/>
              </a:spcBef>
              <a:spcAft>
                <a:spcPts val="1600"/>
              </a:spcAft>
              <a:buClr>
                <a:srgbClr val="000000"/>
              </a:buClr>
              <a:buSzPts val="1400"/>
              <a:buFont typeface="Arimo"/>
              <a:buAutoNum type="romanLcPeriod"/>
              <a:defRPr/>
            </a:lvl9pPr>
          </a:lstStyle>
          <a:p/>
        </p:txBody>
      </p:sp>
      <p:sp>
        <p:nvSpPr>
          <p:cNvPr id="3263" name="Google Shape;3263;p287"/>
          <p:cNvSpPr txBox="1"/>
          <p:nvPr>
            <p:ph type="title"/>
          </p:nvPr>
        </p:nvSpPr>
        <p:spPr>
          <a:xfrm>
            <a:off x="720000" y="443403"/>
            <a:ext cx="5845500" cy="6942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264" name="Google Shape;3264;p287"/>
          <p:cNvSpPr/>
          <p:nvPr>
            <p:ph idx="2" type="pic"/>
          </p:nvPr>
        </p:nvSpPr>
        <p:spPr>
          <a:xfrm>
            <a:off x="5249400" y="1542000"/>
            <a:ext cx="2610900" cy="2610900"/>
          </a:xfrm>
          <a:prstGeom prst="rect">
            <a:avLst/>
          </a:prstGeom>
          <a:noFill/>
          <a:ln cap="sq" cmpd="sng" w="19050">
            <a:solidFill>
              <a:schemeClr val="dk1"/>
            </a:solidFill>
            <a:prstDash val="solid"/>
            <a:round/>
            <a:headEnd len="sm" w="sm" type="none"/>
            <a:tailEnd len="sm" w="sm" type="none"/>
          </a:ln>
        </p:spPr>
      </p:sp>
      <p:cxnSp>
        <p:nvCxnSpPr>
          <p:cNvPr id="3265" name="Google Shape;3265;p287"/>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3266" name="Google Shape;3266;p287"/>
          <p:cNvSpPr/>
          <p:nvPr/>
        </p:nvSpPr>
        <p:spPr>
          <a:xfrm>
            <a:off x="6632470" y="271005"/>
            <a:ext cx="408469" cy="263277"/>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7" name="Google Shape;3267;p287"/>
          <p:cNvGrpSpPr/>
          <p:nvPr/>
        </p:nvGrpSpPr>
        <p:grpSpPr>
          <a:xfrm>
            <a:off x="8538621" y="623706"/>
            <a:ext cx="418034" cy="630656"/>
            <a:chOff x="8538621" y="623706"/>
            <a:chExt cx="418034" cy="630656"/>
          </a:xfrm>
        </p:grpSpPr>
        <p:grpSp>
          <p:nvGrpSpPr>
            <p:cNvPr id="3268" name="Google Shape;3268;p287"/>
            <p:cNvGrpSpPr/>
            <p:nvPr/>
          </p:nvGrpSpPr>
          <p:grpSpPr>
            <a:xfrm>
              <a:off x="8609803" y="767216"/>
              <a:ext cx="239221" cy="487147"/>
              <a:chOff x="1925725" y="1035100"/>
              <a:chExt cx="174525" cy="355400"/>
            </a:xfrm>
          </p:grpSpPr>
          <p:sp>
            <p:nvSpPr>
              <p:cNvPr id="3269" name="Google Shape;3269;p287"/>
              <p:cNvSpPr/>
              <p:nvPr/>
            </p:nvSpPr>
            <p:spPr>
              <a:xfrm>
                <a:off x="1932400" y="1041150"/>
                <a:ext cx="163375" cy="343300"/>
              </a:xfrm>
              <a:custGeom>
                <a:rect b="b" l="l" r="r" t="t"/>
                <a:pathLst>
                  <a:path extrusionOk="0" h="13732" w="6535">
                    <a:moveTo>
                      <a:pt x="3829" y="1"/>
                    </a:moveTo>
                    <a:cubicBezTo>
                      <a:pt x="3740" y="1"/>
                      <a:pt x="3651" y="52"/>
                      <a:pt x="3612" y="141"/>
                    </a:cubicBezTo>
                    <a:lnTo>
                      <a:pt x="690" y="6700"/>
                    </a:lnTo>
                    <a:cubicBezTo>
                      <a:pt x="614" y="6866"/>
                      <a:pt x="728" y="7044"/>
                      <a:pt x="907" y="7044"/>
                    </a:cubicBezTo>
                    <a:lnTo>
                      <a:pt x="2400" y="7044"/>
                    </a:lnTo>
                    <a:lnTo>
                      <a:pt x="52" y="13412"/>
                    </a:lnTo>
                    <a:cubicBezTo>
                      <a:pt x="1" y="13527"/>
                      <a:pt x="52" y="13655"/>
                      <a:pt x="167" y="13718"/>
                    </a:cubicBezTo>
                    <a:cubicBezTo>
                      <a:pt x="205" y="13731"/>
                      <a:pt x="231" y="13731"/>
                      <a:pt x="269" y="13731"/>
                    </a:cubicBezTo>
                    <a:cubicBezTo>
                      <a:pt x="358" y="13731"/>
                      <a:pt x="435" y="13693"/>
                      <a:pt x="473" y="13616"/>
                    </a:cubicBezTo>
                    <a:lnTo>
                      <a:pt x="5667" y="4773"/>
                    </a:lnTo>
                    <a:cubicBezTo>
                      <a:pt x="5756" y="4620"/>
                      <a:pt x="5641" y="4416"/>
                      <a:pt x="5463" y="4416"/>
                    </a:cubicBezTo>
                    <a:lnTo>
                      <a:pt x="4289" y="4416"/>
                    </a:lnTo>
                    <a:lnTo>
                      <a:pt x="6458" y="358"/>
                    </a:lnTo>
                    <a:cubicBezTo>
                      <a:pt x="6534" y="192"/>
                      <a:pt x="6420" y="1"/>
                      <a:pt x="62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287"/>
              <p:cNvSpPr/>
              <p:nvPr/>
            </p:nvSpPr>
            <p:spPr>
              <a:xfrm>
                <a:off x="1925725" y="1035100"/>
                <a:ext cx="174525" cy="355400"/>
              </a:xfrm>
              <a:custGeom>
                <a:rect b="b" l="l" r="r" t="t"/>
                <a:pathLst>
                  <a:path extrusionOk="0" h="14216" w="6981">
                    <a:moveTo>
                      <a:pt x="6508" y="472"/>
                    </a:moveTo>
                    <a:lnTo>
                      <a:pt x="6508" y="485"/>
                    </a:lnTo>
                    <a:lnTo>
                      <a:pt x="4160" y="4900"/>
                    </a:lnTo>
                    <a:lnTo>
                      <a:pt x="5730" y="4900"/>
                    </a:lnTo>
                    <a:lnTo>
                      <a:pt x="536" y="13743"/>
                    </a:lnTo>
                    <a:lnTo>
                      <a:pt x="2999" y="7044"/>
                    </a:lnTo>
                    <a:lnTo>
                      <a:pt x="1174" y="7044"/>
                    </a:lnTo>
                    <a:lnTo>
                      <a:pt x="4096" y="472"/>
                    </a:lnTo>
                    <a:close/>
                    <a:moveTo>
                      <a:pt x="4096" y="0"/>
                    </a:moveTo>
                    <a:cubicBezTo>
                      <a:pt x="3918" y="0"/>
                      <a:pt x="3739" y="115"/>
                      <a:pt x="3662" y="281"/>
                    </a:cubicBezTo>
                    <a:lnTo>
                      <a:pt x="740" y="6840"/>
                    </a:lnTo>
                    <a:cubicBezTo>
                      <a:pt x="600" y="7159"/>
                      <a:pt x="829" y="7516"/>
                      <a:pt x="1174" y="7516"/>
                    </a:cubicBezTo>
                    <a:lnTo>
                      <a:pt x="2322" y="7516"/>
                    </a:lnTo>
                    <a:lnTo>
                      <a:pt x="89" y="13565"/>
                    </a:lnTo>
                    <a:cubicBezTo>
                      <a:pt x="0" y="13794"/>
                      <a:pt x="102" y="14062"/>
                      <a:pt x="332" y="14164"/>
                    </a:cubicBezTo>
                    <a:cubicBezTo>
                      <a:pt x="396" y="14190"/>
                      <a:pt x="459" y="14216"/>
                      <a:pt x="536" y="14216"/>
                    </a:cubicBezTo>
                    <a:cubicBezTo>
                      <a:pt x="702" y="14216"/>
                      <a:pt x="868" y="14113"/>
                      <a:pt x="944" y="13973"/>
                    </a:cubicBezTo>
                    <a:lnTo>
                      <a:pt x="6125" y="5143"/>
                    </a:lnTo>
                    <a:cubicBezTo>
                      <a:pt x="6317" y="4811"/>
                      <a:pt x="6087" y="4415"/>
                      <a:pt x="5717" y="4415"/>
                    </a:cubicBezTo>
                    <a:lnTo>
                      <a:pt x="4951" y="4415"/>
                    </a:lnTo>
                    <a:lnTo>
                      <a:pt x="6916" y="715"/>
                    </a:lnTo>
                    <a:cubicBezTo>
                      <a:pt x="6955" y="638"/>
                      <a:pt x="6980" y="562"/>
                      <a:pt x="6980" y="472"/>
                    </a:cubicBezTo>
                    <a:cubicBezTo>
                      <a:pt x="6980" y="217"/>
                      <a:pt x="6763" y="0"/>
                      <a:pt x="65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1" name="Google Shape;3271;p287"/>
            <p:cNvGrpSpPr/>
            <p:nvPr/>
          </p:nvGrpSpPr>
          <p:grpSpPr>
            <a:xfrm>
              <a:off x="8538621" y="623706"/>
              <a:ext cx="418034" cy="269443"/>
              <a:chOff x="1087650" y="1031275"/>
              <a:chExt cx="298000" cy="192075"/>
            </a:xfrm>
          </p:grpSpPr>
          <p:sp>
            <p:nvSpPr>
              <p:cNvPr id="3272" name="Google Shape;3272;p287"/>
              <p:cNvSpPr/>
              <p:nvPr/>
            </p:nvSpPr>
            <p:spPr>
              <a:xfrm>
                <a:off x="1094350" y="1037650"/>
                <a:ext cx="284275" cy="179975"/>
              </a:xfrm>
              <a:custGeom>
                <a:rect b="b" l="l" r="r" t="t"/>
                <a:pathLst>
                  <a:path extrusionOk="0" h="7199" w="11371">
                    <a:moveTo>
                      <a:pt x="5615" y="0"/>
                    </a:moveTo>
                    <a:cubicBezTo>
                      <a:pt x="4518" y="0"/>
                      <a:pt x="3574" y="664"/>
                      <a:pt x="2885" y="1902"/>
                    </a:cubicBezTo>
                    <a:cubicBezTo>
                      <a:pt x="2655" y="2297"/>
                      <a:pt x="2476" y="2603"/>
                      <a:pt x="2106" y="2795"/>
                    </a:cubicBezTo>
                    <a:cubicBezTo>
                      <a:pt x="1979" y="2871"/>
                      <a:pt x="1838" y="2935"/>
                      <a:pt x="1698" y="2999"/>
                    </a:cubicBezTo>
                    <a:cubicBezTo>
                      <a:pt x="1404" y="3114"/>
                      <a:pt x="1124" y="3267"/>
                      <a:pt x="868" y="3458"/>
                    </a:cubicBezTo>
                    <a:cubicBezTo>
                      <a:pt x="256" y="3918"/>
                      <a:pt x="1" y="4734"/>
                      <a:pt x="230" y="5475"/>
                    </a:cubicBezTo>
                    <a:cubicBezTo>
                      <a:pt x="447" y="6074"/>
                      <a:pt x="983" y="6495"/>
                      <a:pt x="1621" y="6559"/>
                    </a:cubicBezTo>
                    <a:lnTo>
                      <a:pt x="1749" y="6559"/>
                    </a:lnTo>
                    <a:cubicBezTo>
                      <a:pt x="2017" y="6546"/>
                      <a:pt x="2272" y="6508"/>
                      <a:pt x="2527" y="6432"/>
                    </a:cubicBezTo>
                    <a:cubicBezTo>
                      <a:pt x="2731" y="6381"/>
                      <a:pt x="2948" y="6342"/>
                      <a:pt x="3178" y="6330"/>
                    </a:cubicBezTo>
                    <a:cubicBezTo>
                      <a:pt x="3255" y="6330"/>
                      <a:pt x="3344" y="6342"/>
                      <a:pt x="3421" y="6355"/>
                    </a:cubicBezTo>
                    <a:cubicBezTo>
                      <a:pt x="3625" y="6432"/>
                      <a:pt x="3803" y="6521"/>
                      <a:pt x="3969" y="6649"/>
                    </a:cubicBezTo>
                    <a:cubicBezTo>
                      <a:pt x="4059" y="6712"/>
                      <a:pt x="4148" y="6763"/>
                      <a:pt x="4224" y="6814"/>
                    </a:cubicBezTo>
                    <a:cubicBezTo>
                      <a:pt x="4652" y="7059"/>
                      <a:pt x="5127" y="7198"/>
                      <a:pt x="5615" y="7198"/>
                    </a:cubicBezTo>
                    <a:cubicBezTo>
                      <a:pt x="5636" y="7198"/>
                      <a:pt x="5658" y="7198"/>
                      <a:pt x="5679" y="7197"/>
                    </a:cubicBezTo>
                    <a:cubicBezTo>
                      <a:pt x="5704" y="7198"/>
                      <a:pt x="5729" y="7198"/>
                      <a:pt x="5754" y="7198"/>
                    </a:cubicBezTo>
                    <a:cubicBezTo>
                      <a:pt x="6174" y="7198"/>
                      <a:pt x="6582" y="7097"/>
                      <a:pt x="6955" y="6917"/>
                    </a:cubicBezTo>
                    <a:cubicBezTo>
                      <a:pt x="7032" y="6878"/>
                      <a:pt x="7096" y="6840"/>
                      <a:pt x="7159" y="6802"/>
                    </a:cubicBezTo>
                    <a:cubicBezTo>
                      <a:pt x="7274" y="6738"/>
                      <a:pt x="7389" y="6674"/>
                      <a:pt x="7504" y="6636"/>
                    </a:cubicBezTo>
                    <a:cubicBezTo>
                      <a:pt x="7642" y="6583"/>
                      <a:pt x="7789" y="6556"/>
                      <a:pt x="7938" y="6556"/>
                    </a:cubicBezTo>
                    <a:cubicBezTo>
                      <a:pt x="7968" y="6556"/>
                      <a:pt x="7997" y="6557"/>
                      <a:pt x="8027" y="6559"/>
                    </a:cubicBezTo>
                    <a:cubicBezTo>
                      <a:pt x="8180" y="6559"/>
                      <a:pt x="8346" y="6572"/>
                      <a:pt x="8525" y="6585"/>
                    </a:cubicBezTo>
                    <a:cubicBezTo>
                      <a:pt x="8703" y="6598"/>
                      <a:pt x="8895" y="6623"/>
                      <a:pt x="9074" y="6623"/>
                    </a:cubicBezTo>
                    <a:cubicBezTo>
                      <a:pt x="9176" y="6623"/>
                      <a:pt x="9278" y="6610"/>
                      <a:pt x="9367" y="6598"/>
                    </a:cubicBezTo>
                    <a:cubicBezTo>
                      <a:pt x="10324" y="6495"/>
                      <a:pt x="11090" y="5755"/>
                      <a:pt x="11230" y="4798"/>
                    </a:cubicBezTo>
                    <a:cubicBezTo>
                      <a:pt x="11370" y="3841"/>
                      <a:pt x="10847" y="2910"/>
                      <a:pt x="9967" y="2527"/>
                    </a:cubicBezTo>
                    <a:cubicBezTo>
                      <a:pt x="9737" y="2438"/>
                      <a:pt x="9507" y="2361"/>
                      <a:pt x="9265" y="2323"/>
                    </a:cubicBezTo>
                    <a:cubicBezTo>
                      <a:pt x="8984" y="2272"/>
                      <a:pt x="8703" y="2170"/>
                      <a:pt x="8448" y="2029"/>
                    </a:cubicBezTo>
                    <a:cubicBezTo>
                      <a:pt x="8193" y="1825"/>
                      <a:pt x="7976" y="1583"/>
                      <a:pt x="7810" y="1289"/>
                    </a:cubicBezTo>
                    <a:cubicBezTo>
                      <a:pt x="7644" y="1021"/>
                      <a:pt x="7453" y="779"/>
                      <a:pt x="7223" y="562"/>
                    </a:cubicBezTo>
                    <a:cubicBezTo>
                      <a:pt x="6891" y="281"/>
                      <a:pt x="6483" y="102"/>
                      <a:pt x="6049" y="39"/>
                    </a:cubicBezTo>
                    <a:cubicBezTo>
                      <a:pt x="5909" y="13"/>
                      <a:pt x="5756" y="0"/>
                      <a:pt x="5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287"/>
              <p:cNvSpPr/>
              <p:nvPr/>
            </p:nvSpPr>
            <p:spPr>
              <a:xfrm>
                <a:off x="1087650" y="1031275"/>
                <a:ext cx="298000" cy="192075"/>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_1">
    <p:spTree>
      <p:nvGrpSpPr>
        <p:cNvPr id="3274" name="Shape 3274"/>
        <p:cNvGrpSpPr/>
        <p:nvPr/>
      </p:nvGrpSpPr>
      <p:grpSpPr>
        <a:xfrm>
          <a:off x="0" y="0"/>
          <a:ext cx="0" cy="0"/>
          <a:chOff x="0" y="0"/>
          <a:chExt cx="0" cy="0"/>
        </a:xfrm>
      </p:grpSpPr>
      <p:pic>
        <p:nvPicPr>
          <p:cNvPr id="3275" name="Google Shape;3275;p288"/>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3276" name="Google Shape;3276;p288"/>
          <p:cNvSpPr txBox="1"/>
          <p:nvPr>
            <p:ph idx="1" type="subTitle"/>
          </p:nvPr>
        </p:nvSpPr>
        <p:spPr>
          <a:xfrm>
            <a:off x="1181425" y="3149925"/>
            <a:ext cx="2907600" cy="46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sz="2200">
                <a:solidFill>
                  <a:schemeClr val="dk2"/>
                </a:solidFill>
                <a:latin typeface="Domine"/>
                <a:ea typeface="Domine"/>
                <a:cs typeface="Domine"/>
                <a:sym typeface="Domi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277" name="Google Shape;3277;p288"/>
          <p:cNvSpPr txBox="1"/>
          <p:nvPr>
            <p:ph idx="2" type="subTitle"/>
          </p:nvPr>
        </p:nvSpPr>
        <p:spPr>
          <a:xfrm>
            <a:off x="4836300" y="3149925"/>
            <a:ext cx="2907600" cy="46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sz="2200">
                <a:solidFill>
                  <a:schemeClr val="dk2"/>
                </a:solidFill>
                <a:latin typeface="Domine"/>
                <a:ea typeface="Domine"/>
                <a:cs typeface="Domine"/>
                <a:sym typeface="Domi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278" name="Google Shape;3278;p288"/>
          <p:cNvSpPr txBox="1"/>
          <p:nvPr>
            <p:ph idx="3" type="subTitle"/>
          </p:nvPr>
        </p:nvSpPr>
        <p:spPr>
          <a:xfrm>
            <a:off x="1181425" y="3594525"/>
            <a:ext cx="2907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79" name="Google Shape;3279;p288"/>
          <p:cNvSpPr txBox="1"/>
          <p:nvPr>
            <p:ph idx="4" type="subTitle"/>
          </p:nvPr>
        </p:nvSpPr>
        <p:spPr>
          <a:xfrm>
            <a:off x="4836300" y="3594525"/>
            <a:ext cx="2907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80" name="Google Shape;3280;p28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cxnSp>
        <p:nvCxnSpPr>
          <p:cNvPr id="3281" name="Google Shape;3281;p288"/>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grpSp>
        <p:nvGrpSpPr>
          <p:cNvPr id="3282" name="Google Shape;3282;p288"/>
          <p:cNvGrpSpPr/>
          <p:nvPr/>
        </p:nvGrpSpPr>
        <p:grpSpPr>
          <a:xfrm>
            <a:off x="8219767" y="3409470"/>
            <a:ext cx="408469" cy="263277"/>
            <a:chOff x="1087650" y="1031275"/>
            <a:chExt cx="298000" cy="192075"/>
          </a:xfrm>
        </p:grpSpPr>
        <p:sp>
          <p:nvSpPr>
            <p:cNvPr id="3283" name="Google Shape;3283;p288"/>
            <p:cNvSpPr/>
            <p:nvPr/>
          </p:nvSpPr>
          <p:spPr>
            <a:xfrm>
              <a:off x="1094350" y="1037650"/>
              <a:ext cx="284275" cy="179975"/>
            </a:xfrm>
            <a:custGeom>
              <a:rect b="b" l="l" r="r" t="t"/>
              <a:pathLst>
                <a:path extrusionOk="0" h="7199" w="11371">
                  <a:moveTo>
                    <a:pt x="5615" y="0"/>
                  </a:moveTo>
                  <a:cubicBezTo>
                    <a:pt x="4518" y="0"/>
                    <a:pt x="3574" y="664"/>
                    <a:pt x="2885" y="1902"/>
                  </a:cubicBezTo>
                  <a:cubicBezTo>
                    <a:pt x="2655" y="2297"/>
                    <a:pt x="2476" y="2603"/>
                    <a:pt x="2106" y="2795"/>
                  </a:cubicBezTo>
                  <a:cubicBezTo>
                    <a:pt x="1979" y="2871"/>
                    <a:pt x="1838" y="2935"/>
                    <a:pt x="1698" y="2999"/>
                  </a:cubicBezTo>
                  <a:cubicBezTo>
                    <a:pt x="1404" y="3114"/>
                    <a:pt x="1124" y="3267"/>
                    <a:pt x="868" y="3458"/>
                  </a:cubicBezTo>
                  <a:cubicBezTo>
                    <a:pt x="256" y="3918"/>
                    <a:pt x="1" y="4734"/>
                    <a:pt x="230" y="5475"/>
                  </a:cubicBezTo>
                  <a:cubicBezTo>
                    <a:pt x="447" y="6074"/>
                    <a:pt x="983" y="6495"/>
                    <a:pt x="1621" y="6559"/>
                  </a:cubicBezTo>
                  <a:lnTo>
                    <a:pt x="1749" y="6559"/>
                  </a:lnTo>
                  <a:cubicBezTo>
                    <a:pt x="2017" y="6546"/>
                    <a:pt x="2272" y="6508"/>
                    <a:pt x="2527" y="6432"/>
                  </a:cubicBezTo>
                  <a:cubicBezTo>
                    <a:pt x="2731" y="6381"/>
                    <a:pt x="2948" y="6342"/>
                    <a:pt x="3178" y="6330"/>
                  </a:cubicBezTo>
                  <a:cubicBezTo>
                    <a:pt x="3255" y="6330"/>
                    <a:pt x="3344" y="6342"/>
                    <a:pt x="3421" y="6355"/>
                  </a:cubicBezTo>
                  <a:cubicBezTo>
                    <a:pt x="3625" y="6432"/>
                    <a:pt x="3803" y="6521"/>
                    <a:pt x="3969" y="6649"/>
                  </a:cubicBezTo>
                  <a:cubicBezTo>
                    <a:pt x="4059" y="6712"/>
                    <a:pt x="4148" y="6763"/>
                    <a:pt x="4224" y="6814"/>
                  </a:cubicBezTo>
                  <a:cubicBezTo>
                    <a:pt x="4652" y="7059"/>
                    <a:pt x="5127" y="7198"/>
                    <a:pt x="5615" y="7198"/>
                  </a:cubicBezTo>
                  <a:cubicBezTo>
                    <a:pt x="5636" y="7198"/>
                    <a:pt x="5658" y="7198"/>
                    <a:pt x="5679" y="7197"/>
                  </a:cubicBezTo>
                  <a:cubicBezTo>
                    <a:pt x="5704" y="7198"/>
                    <a:pt x="5729" y="7198"/>
                    <a:pt x="5754" y="7198"/>
                  </a:cubicBezTo>
                  <a:cubicBezTo>
                    <a:pt x="6174" y="7198"/>
                    <a:pt x="6582" y="7097"/>
                    <a:pt x="6955" y="6917"/>
                  </a:cubicBezTo>
                  <a:cubicBezTo>
                    <a:pt x="7032" y="6878"/>
                    <a:pt x="7096" y="6840"/>
                    <a:pt x="7159" y="6802"/>
                  </a:cubicBezTo>
                  <a:cubicBezTo>
                    <a:pt x="7274" y="6738"/>
                    <a:pt x="7389" y="6674"/>
                    <a:pt x="7504" y="6636"/>
                  </a:cubicBezTo>
                  <a:cubicBezTo>
                    <a:pt x="7642" y="6583"/>
                    <a:pt x="7789" y="6556"/>
                    <a:pt x="7938" y="6556"/>
                  </a:cubicBezTo>
                  <a:cubicBezTo>
                    <a:pt x="7968" y="6556"/>
                    <a:pt x="7997" y="6557"/>
                    <a:pt x="8027" y="6559"/>
                  </a:cubicBezTo>
                  <a:cubicBezTo>
                    <a:pt x="8180" y="6559"/>
                    <a:pt x="8346" y="6572"/>
                    <a:pt x="8525" y="6585"/>
                  </a:cubicBezTo>
                  <a:cubicBezTo>
                    <a:pt x="8703" y="6598"/>
                    <a:pt x="8895" y="6623"/>
                    <a:pt x="9074" y="6623"/>
                  </a:cubicBezTo>
                  <a:cubicBezTo>
                    <a:pt x="9176" y="6623"/>
                    <a:pt x="9278" y="6610"/>
                    <a:pt x="9367" y="6598"/>
                  </a:cubicBezTo>
                  <a:cubicBezTo>
                    <a:pt x="10324" y="6495"/>
                    <a:pt x="11090" y="5755"/>
                    <a:pt x="11230" y="4798"/>
                  </a:cubicBezTo>
                  <a:cubicBezTo>
                    <a:pt x="11370" y="3841"/>
                    <a:pt x="10847" y="2910"/>
                    <a:pt x="9967" y="2527"/>
                  </a:cubicBezTo>
                  <a:cubicBezTo>
                    <a:pt x="9737" y="2438"/>
                    <a:pt x="9507" y="2361"/>
                    <a:pt x="9265" y="2323"/>
                  </a:cubicBezTo>
                  <a:cubicBezTo>
                    <a:pt x="8984" y="2272"/>
                    <a:pt x="8703" y="2170"/>
                    <a:pt x="8448" y="2029"/>
                  </a:cubicBezTo>
                  <a:cubicBezTo>
                    <a:pt x="8193" y="1825"/>
                    <a:pt x="7976" y="1583"/>
                    <a:pt x="7810" y="1289"/>
                  </a:cubicBezTo>
                  <a:cubicBezTo>
                    <a:pt x="7644" y="1021"/>
                    <a:pt x="7453" y="779"/>
                    <a:pt x="7223" y="562"/>
                  </a:cubicBezTo>
                  <a:cubicBezTo>
                    <a:pt x="6891" y="281"/>
                    <a:pt x="6483" y="102"/>
                    <a:pt x="6049" y="39"/>
                  </a:cubicBezTo>
                  <a:cubicBezTo>
                    <a:pt x="5909" y="13"/>
                    <a:pt x="5756" y="0"/>
                    <a:pt x="5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288"/>
            <p:cNvSpPr/>
            <p:nvPr/>
          </p:nvSpPr>
          <p:spPr>
            <a:xfrm>
              <a:off x="1087650" y="1031275"/>
              <a:ext cx="298000" cy="192075"/>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5" name="Google Shape;3285;p288"/>
          <p:cNvSpPr/>
          <p:nvPr/>
        </p:nvSpPr>
        <p:spPr>
          <a:xfrm>
            <a:off x="8271945" y="2053017"/>
            <a:ext cx="408469" cy="263277"/>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288"/>
          <p:cNvSpPr/>
          <p:nvPr/>
        </p:nvSpPr>
        <p:spPr>
          <a:xfrm>
            <a:off x="356955" y="2729753"/>
            <a:ext cx="529124" cy="35552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_1">
    <p:spTree>
      <p:nvGrpSpPr>
        <p:cNvPr id="3287" name="Shape 3287"/>
        <p:cNvGrpSpPr/>
        <p:nvPr/>
      </p:nvGrpSpPr>
      <p:grpSpPr>
        <a:xfrm>
          <a:off x="0" y="0"/>
          <a:ext cx="0" cy="0"/>
          <a:chOff x="0" y="0"/>
          <a:chExt cx="0" cy="0"/>
        </a:xfrm>
      </p:grpSpPr>
      <p:pic>
        <p:nvPicPr>
          <p:cNvPr id="3288" name="Google Shape;3288;p289"/>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3289" name="Google Shape;3289;p289"/>
          <p:cNvSpPr txBox="1"/>
          <p:nvPr>
            <p:ph idx="1" type="subTitle"/>
          </p:nvPr>
        </p:nvSpPr>
        <p:spPr>
          <a:xfrm>
            <a:off x="1307175" y="2485300"/>
            <a:ext cx="2543400" cy="46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sz="2200">
                <a:solidFill>
                  <a:schemeClr val="dk2"/>
                </a:solidFill>
                <a:latin typeface="Domine"/>
                <a:ea typeface="Domine"/>
                <a:cs typeface="Domine"/>
                <a:sym typeface="Domi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290" name="Google Shape;3290;p289"/>
          <p:cNvSpPr txBox="1"/>
          <p:nvPr>
            <p:ph idx="2" type="subTitle"/>
          </p:nvPr>
        </p:nvSpPr>
        <p:spPr>
          <a:xfrm>
            <a:off x="5113546" y="2485300"/>
            <a:ext cx="2543400" cy="46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sz="2200">
                <a:solidFill>
                  <a:schemeClr val="dk2"/>
                </a:solidFill>
                <a:latin typeface="Domine"/>
                <a:ea typeface="Domine"/>
                <a:cs typeface="Domine"/>
                <a:sym typeface="Domi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291" name="Google Shape;3291;p28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292" name="Google Shape;3292;p289"/>
          <p:cNvSpPr txBox="1"/>
          <p:nvPr>
            <p:ph idx="3" type="body"/>
          </p:nvPr>
        </p:nvSpPr>
        <p:spPr>
          <a:xfrm>
            <a:off x="1307175" y="2951500"/>
            <a:ext cx="2543400" cy="1387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293" name="Google Shape;3293;p289"/>
          <p:cNvSpPr txBox="1"/>
          <p:nvPr>
            <p:ph idx="4" type="body"/>
          </p:nvPr>
        </p:nvSpPr>
        <p:spPr>
          <a:xfrm>
            <a:off x="5113546" y="2951500"/>
            <a:ext cx="2543400" cy="1387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cxnSp>
        <p:nvCxnSpPr>
          <p:cNvPr id="3294" name="Google Shape;3294;p289"/>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3295" name="Google Shape;3295;p289"/>
          <p:cNvSpPr/>
          <p:nvPr/>
        </p:nvSpPr>
        <p:spPr>
          <a:xfrm>
            <a:off x="7439101" y="299354"/>
            <a:ext cx="389963" cy="251349"/>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6" name="Google Shape;3296;p289"/>
          <p:cNvGrpSpPr/>
          <p:nvPr/>
        </p:nvGrpSpPr>
        <p:grpSpPr>
          <a:xfrm>
            <a:off x="1028310" y="259197"/>
            <a:ext cx="493610" cy="331663"/>
            <a:chOff x="2493575" y="1248525"/>
            <a:chExt cx="386025" cy="259375"/>
          </a:xfrm>
        </p:grpSpPr>
        <p:sp>
          <p:nvSpPr>
            <p:cNvPr id="3297" name="Google Shape;3297;p289"/>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289"/>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9" name="Google Shape;3299;p289"/>
          <p:cNvGrpSpPr/>
          <p:nvPr/>
        </p:nvGrpSpPr>
        <p:grpSpPr>
          <a:xfrm>
            <a:off x="8123926" y="874699"/>
            <a:ext cx="493610" cy="331663"/>
            <a:chOff x="2493575" y="1248525"/>
            <a:chExt cx="386025" cy="259375"/>
          </a:xfrm>
        </p:grpSpPr>
        <p:sp>
          <p:nvSpPr>
            <p:cNvPr id="3300" name="Google Shape;3300;p289"/>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289"/>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2" name="Google Shape;3302;p289"/>
          <p:cNvSpPr/>
          <p:nvPr/>
        </p:nvSpPr>
        <p:spPr>
          <a:xfrm>
            <a:off x="338950" y="1089167"/>
            <a:ext cx="381053" cy="24560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ONE_COLUMN_TEXT_3_1">
    <p:spTree>
      <p:nvGrpSpPr>
        <p:cNvPr id="218" name="Shape 218"/>
        <p:cNvGrpSpPr/>
        <p:nvPr/>
      </p:nvGrpSpPr>
      <p:grpSpPr>
        <a:xfrm>
          <a:off x="0" y="0"/>
          <a:ext cx="0" cy="0"/>
          <a:chOff x="0" y="0"/>
          <a:chExt cx="0" cy="0"/>
        </a:xfrm>
      </p:grpSpPr>
      <p:pic>
        <p:nvPicPr>
          <p:cNvPr id="219" name="Google Shape;219;p30"/>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20" name="Google Shape;220;p30"/>
          <p:cNvSpPr txBox="1"/>
          <p:nvPr>
            <p:ph type="title"/>
          </p:nvPr>
        </p:nvSpPr>
        <p:spPr>
          <a:xfrm>
            <a:off x="720000" y="1503325"/>
            <a:ext cx="3755700" cy="6795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21" name="Google Shape;221;p30"/>
          <p:cNvSpPr txBox="1"/>
          <p:nvPr>
            <p:ph idx="1" type="subTitle"/>
          </p:nvPr>
        </p:nvSpPr>
        <p:spPr>
          <a:xfrm>
            <a:off x="720000" y="2235224"/>
            <a:ext cx="3755700" cy="13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2" name="Google Shape;222;p30"/>
          <p:cNvSpPr txBox="1"/>
          <p:nvPr>
            <p:ph idx="2" type="subTitle"/>
          </p:nvPr>
        </p:nvSpPr>
        <p:spPr>
          <a:xfrm>
            <a:off x="720000" y="103450"/>
            <a:ext cx="2121600" cy="4002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223" name="Google Shape;223;p30"/>
          <p:cNvGrpSpPr/>
          <p:nvPr/>
        </p:nvGrpSpPr>
        <p:grpSpPr>
          <a:xfrm>
            <a:off x="0" y="25"/>
            <a:ext cx="9144000" cy="5143500"/>
            <a:chOff x="0" y="25"/>
            <a:chExt cx="9144000" cy="5143500"/>
          </a:xfrm>
        </p:grpSpPr>
        <p:cxnSp>
          <p:nvCxnSpPr>
            <p:cNvPr id="224" name="Google Shape;224;p30"/>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225" name="Google Shape;225;p30"/>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226" name="Google Shape;226;p30"/>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227" name="Google Shape;227;p30"/>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BODY_1_1_1">
    <p:spTree>
      <p:nvGrpSpPr>
        <p:cNvPr id="3303" name="Shape 3303"/>
        <p:cNvGrpSpPr/>
        <p:nvPr/>
      </p:nvGrpSpPr>
      <p:grpSpPr>
        <a:xfrm>
          <a:off x="0" y="0"/>
          <a:ext cx="0" cy="0"/>
          <a:chOff x="0" y="0"/>
          <a:chExt cx="0" cy="0"/>
        </a:xfrm>
      </p:grpSpPr>
      <p:pic>
        <p:nvPicPr>
          <p:cNvPr id="3304" name="Google Shape;3304;p290"/>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3305" name="Google Shape;3305;p29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306" name="Google Shape;3306;p290"/>
          <p:cNvSpPr txBox="1"/>
          <p:nvPr>
            <p:ph idx="1" type="body"/>
          </p:nvPr>
        </p:nvSpPr>
        <p:spPr>
          <a:xfrm>
            <a:off x="720000" y="1221575"/>
            <a:ext cx="3780000" cy="3292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1600"/>
              </a:spcBef>
              <a:spcAft>
                <a:spcPts val="0"/>
              </a:spcAft>
              <a:buSzPts val="1400"/>
              <a:buChar char="■"/>
              <a:defRPr/>
            </a:lvl3pPr>
            <a:lvl4pPr indent="-317500" lvl="3" marL="1828800" rtl="0">
              <a:lnSpc>
                <a:spcPct val="100000"/>
              </a:lnSpc>
              <a:spcBef>
                <a:spcPts val="1600"/>
              </a:spcBef>
              <a:spcAft>
                <a:spcPts val="0"/>
              </a:spcAft>
              <a:buSzPts val="1400"/>
              <a:buChar char="●"/>
              <a:defRPr/>
            </a:lvl4pPr>
            <a:lvl5pPr indent="-317500" lvl="4" marL="2286000" rtl="0">
              <a:lnSpc>
                <a:spcPct val="100000"/>
              </a:lnSpc>
              <a:spcBef>
                <a:spcPts val="1600"/>
              </a:spcBef>
              <a:spcAft>
                <a:spcPts val="0"/>
              </a:spcAft>
              <a:buSzPts val="1400"/>
              <a:buChar char="○"/>
              <a:defRPr/>
            </a:lvl5pPr>
            <a:lvl6pPr indent="-317500" lvl="5" marL="2743200" rtl="0">
              <a:lnSpc>
                <a:spcPct val="100000"/>
              </a:lnSpc>
              <a:spcBef>
                <a:spcPts val="1600"/>
              </a:spcBef>
              <a:spcAft>
                <a:spcPts val="0"/>
              </a:spcAft>
              <a:buSzPts val="1400"/>
              <a:buChar char="■"/>
              <a:defRPr/>
            </a:lvl6pPr>
            <a:lvl7pPr indent="-317500" lvl="6" marL="3200400" rtl="0">
              <a:lnSpc>
                <a:spcPct val="100000"/>
              </a:lnSpc>
              <a:spcBef>
                <a:spcPts val="1600"/>
              </a:spcBef>
              <a:spcAft>
                <a:spcPts val="0"/>
              </a:spcAft>
              <a:buSzPts val="1400"/>
              <a:buChar char="●"/>
              <a:defRPr/>
            </a:lvl7pPr>
            <a:lvl8pPr indent="-317500" lvl="7" marL="3657600" rtl="0">
              <a:lnSpc>
                <a:spcPct val="100000"/>
              </a:lnSpc>
              <a:spcBef>
                <a:spcPts val="1600"/>
              </a:spcBef>
              <a:spcAft>
                <a:spcPts val="0"/>
              </a:spcAft>
              <a:buSzPts val="1400"/>
              <a:buChar char="○"/>
              <a:defRPr/>
            </a:lvl8pPr>
            <a:lvl9pPr indent="-317500" lvl="8" marL="4114800" rtl="0">
              <a:lnSpc>
                <a:spcPct val="100000"/>
              </a:lnSpc>
              <a:spcBef>
                <a:spcPts val="1600"/>
              </a:spcBef>
              <a:spcAft>
                <a:spcPts val="1600"/>
              </a:spcAft>
              <a:buSzPts val="1400"/>
              <a:buChar char="■"/>
              <a:defRPr/>
            </a:lvl9pPr>
          </a:lstStyle>
          <a:p/>
        </p:txBody>
      </p:sp>
      <p:cxnSp>
        <p:nvCxnSpPr>
          <p:cNvPr id="3307" name="Google Shape;3307;p290"/>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3308" name="Google Shape;3308;p290"/>
          <p:cNvSpPr/>
          <p:nvPr/>
        </p:nvSpPr>
        <p:spPr>
          <a:xfrm>
            <a:off x="7439101" y="299354"/>
            <a:ext cx="389963" cy="251349"/>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9" name="Google Shape;3309;p290"/>
          <p:cNvGrpSpPr/>
          <p:nvPr/>
        </p:nvGrpSpPr>
        <p:grpSpPr>
          <a:xfrm>
            <a:off x="1028310" y="259197"/>
            <a:ext cx="493610" cy="331663"/>
            <a:chOff x="2493575" y="1248525"/>
            <a:chExt cx="386025" cy="259375"/>
          </a:xfrm>
        </p:grpSpPr>
        <p:sp>
          <p:nvSpPr>
            <p:cNvPr id="3310" name="Google Shape;3310;p290"/>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290"/>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2" name="Google Shape;3312;p290"/>
          <p:cNvGrpSpPr/>
          <p:nvPr/>
        </p:nvGrpSpPr>
        <p:grpSpPr>
          <a:xfrm>
            <a:off x="8123926" y="874699"/>
            <a:ext cx="493610" cy="331663"/>
            <a:chOff x="2493575" y="1248525"/>
            <a:chExt cx="386025" cy="259375"/>
          </a:xfrm>
        </p:grpSpPr>
        <p:sp>
          <p:nvSpPr>
            <p:cNvPr id="3313" name="Google Shape;3313;p290"/>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290"/>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5" name="Google Shape;3315;p290"/>
          <p:cNvSpPr/>
          <p:nvPr/>
        </p:nvSpPr>
        <p:spPr>
          <a:xfrm>
            <a:off x="338950" y="1089167"/>
            <a:ext cx="381053" cy="24560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290"/>
          <p:cNvSpPr txBox="1"/>
          <p:nvPr>
            <p:ph idx="2" type="body"/>
          </p:nvPr>
        </p:nvSpPr>
        <p:spPr>
          <a:xfrm>
            <a:off x="4644000" y="1221575"/>
            <a:ext cx="3780000" cy="3292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1600"/>
              </a:spcBef>
              <a:spcAft>
                <a:spcPts val="0"/>
              </a:spcAft>
              <a:buSzPts val="1400"/>
              <a:buChar char="■"/>
              <a:defRPr/>
            </a:lvl3pPr>
            <a:lvl4pPr indent="-317500" lvl="3" marL="1828800" rtl="0">
              <a:lnSpc>
                <a:spcPct val="100000"/>
              </a:lnSpc>
              <a:spcBef>
                <a:spcPts val="1600"/>
              </a:spcBef>
              <a:spcAft>
                <a:spcPts val="0"/>
              </a:spcAft>
              <a:buSzPts val="1400"/>
              <a:buChar char="●"/>
              <a:defRPr/>
            </a:lvl4pPr>
            <a:lvl5pPr indent="-317500" lvl="4" marL="2286000" rtl="0">
              <a:lnSpc>
                <a:spcPct val="100000"/>
              </a:lnSpc>
              <a:spcBef>
                <a:spcPts val="1600"/>
              </a:spcBef>
              <a:spcAft>
                <a:spcPts val="0"/>
              </a:spcAft>
              <a:buSzPts val="1400"/>
              <a:buChar char="○"/>
              <a:defRPr/>
            </a:lvl5pPr>
            <a:lvl6pPr indent="-317500" lvl="5" marL="2743200" rtl="0">
              <a:lnSpc>
                <a:spcPct val="100000"/>
              </a:lnSpc>
              <a:spcBef>
                <a:spcPts val="1600"/>
              </a:spcBef>
              <a:spcAft>
                <a:spcPts val="0"/>
              </a:spcAft>
              <a:buSzPts val="1400"/>
              <a:buChar char="■"/>
              <a:defRPr/>
            </a:lvl6pPr>
            <a:lvl7pPr indent="-317500" lvl="6" marL="3200400" rtl="0">
              <a:lnSpc>
                <a:spcPct val="100000"/>
              </a:lnSpc>
              <a:spcBef>
                <a:spcPts val="1600"/>
              </a:spcBef>
              <a:spcAft>
                <a:spcPts val="0"/>
              </a:spcAft>
              <a:buSzPts val="1400"/>
              <a:buChar char="●"/>
              <a:defRPr/>
            </a:lvl7pPr>
            <a:lvl8pPr indent="-317500" lvl="7" marL="3657600" rtl="0">
              <a:lnSpc>
                <a:spcPct val="100000"/>
              </a:lnSpc>
              <a:spcBef>
                <a:spcPts val="1600"/>
              </a:spcBef>
              <a:spcAft>
                <a:spcPts val="0"/>
              </a:spcAft>
              <a:buSzPts val="1400"/>
              <a:buChar char="○"/>
              <a:defRPr/>
            </a:lvl8pPr>
            <a:lvl9pPr indent="-317500" lvl="8" marL="4114800" rtl="0">
              <a:lnSpc>
                <a:spcPct val="100000"/>
              </a:lnSpc>
              <a:spcBef>
                <a:spcPts val="1600"/>
              </a:spcBef>
              <a:spcAft>
                <a:spcPts val="1600"/>
              </a:spcAft>
              <a:buSzPts val="1400"/>
              <a:buChar char="■"/>
              <a:defRPr/>
            </a:lvl9pPr>
          </a:lstStyle>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317" name="Shape 3317"/>
        <p:cNvGrpSpPr/>
        <p:nvPr/>
      </p:nvGrpSpPr>
      <p:grpSpPr>
        <a:xfrm>
          <a:off x="0" y="0"/>
          <a:ext cx="0" cy="0"/>
          <a:chOff x="0" y="0"/>
          <a:chExt cx="0" cy="0"/>
        </a:xfrm>
      </p:grpSpPr>
      <p:pic>
        <p:nvPicPr>
          <p:cNvPr id="3318" name="Google Shape;3318;p291"/>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3319" name="Google Shape;3319;p291"/>
          <p:cNvSpPr txBox="1"/>
          <p:nvPr>
            <p:ph type="title"/>
          </p:nvPr>
        </p:nvSpPr>
        <p:spPr>
          <a:xfrm>
            <a:off x="720000" y="44661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320" name="Google Shape;3320;p291"/>
          <p:cNvSpPr txBox="1"/>
          <p:nvPr>
            <p:ph idx="1" type="subTitle"/>
          </p:nvPr>
        </p:nvSpPr>
        <p:spPr>
          <a:xfrm>
            <a:off x="738425" y="3183747"/>
            <a:ext cx="2415900" cy="86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21" name="Google Shape;3321;p291"/>
          <p:cNvSpPr txBox="1"/>
          <p:nvPr>
            <p:ph idx="2" type="subTitle"/>
          </p:nvPr>
        </p:nvSpPr>
        <p:spPr>
          <a:xfrm>
            <a:off x="3364015" y="3183747"/>
            <a:ext cx="2415900" cy="86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22" name="Google Shape;3322;p291"/>
          <p:cNvSpPr txBox="1"/>
          <p:nvPr>
            <p:ph idx="3" type="subTitle"/>
          </p:nvPr>
        </p:nvSpPr>
        <p:spPr>
          <a:xfrm>
            <a:off x="5989605" y="3183747"/>
            <a:ext cx="2415900" cy="86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23" name="Google Shape;3323;p291"/>
          <p:cNvSpPr txBox="1"/>
          <p:nvPr>
            <p:ph idx="4" type="subTitle"/>
          </p:nvPr>
        </p:nvSpPr>
        <p:spPr>
          <a:xfrm>
            <a:off x="738425" y="2686750"/>
            <a:ext cx="2415900" cy="527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324" name="Google Shape;3324;p291"/>
          <p:cNvSpPr txBox="1"/>
          <p:nvPr>
            <p:ph idx="5" type="subTitle"/>
          </p:nvPr>
        </p:nvSpPr>
        <p:spPr>
          <a:xfrm>
            <a:off x="3364015" y="2686750"/>
            <a:ext cx="2415900" cy="527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325" name="Google Shape;3325;p291"/>
          <p:cNvSpPr txBox="1"/>
          <p:nvPr>
            <p:ph idx="6" type="subTitle"/>
          </p:nvPr>
        </p:nvSpPr>
        <p:spPr>
          <a:xfrm>
            <a:off x="5989605" y="2686750"/>
            <a:ext cx="2415900" cy="527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cxnSp>
        <p:nvCxnSpPr>
          <p:cNvPr id="3326" name="Google Shape;3326;p291"/>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3327" name="Google Shape;3327;p291"/>
          <p:cNvSpPr/>
          <p:nvPr/>
        </p:nvSpPr>
        <p:spPr>
          <a:xfrm flipH="1">
            <a:off x="8329292" y="1945789"/>
            <a:ext cx="365020" cy="235273"/>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291"/>
          <p:cNvSpPr/>
          <p:nvPr/>
        </p:nvSpPr>
        <p:spPr>
          <a:xfrm flipH="1">
            <a:off x="5779922" y="446589"/>
            <a:ext cx="373543" cy="24076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6_2">
    <p:spTree>
      <p:nvGrpSpPr>
        <p:cNvPr id="3329" name="Shape 3329"/>
        <p:cNvGrpSpPr/>
        <p:nvPr/>
      </p:nvGrpSpPr>
      <p:grpSpPr>
        <a:xfrm>
          <a:off x="0" y="0"/>
          <a:ext cx="0" cy="0"/>
          <a:chOff x="0" y="0"/>
          <a:chExt cx="0" cy="0"/>
        </a:xfrm>
      </p:grpSpPr>
      <p:pic>
        <p:nvPicPr>
          <p:cNvPr id="3330" name="Google Shape;3330;p292"/>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3331" name="Google Shape;3331;p292"/>
          <p:cNvSpPr txBox="1"/>
          <p:nvPr>
            <p:ph type="title"/>
          </p:nvPr>
        </p:nvSpPr>
        <p:spPr>
          <a:xfrm>
            <a:off x="720000" y="44661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lgn="ctr">
              <a:spcBef>
                <a:spcPts val="0"/>
              </a:spcBef>
              <a:spcAft>
                <a:spcPts val="0"/>
              </a:spcAft>
              <a:buSzPts val="3400"/>
              <a:buNone/>
              <a:defRPr/>
            </a:lvl2pPr>
            <a:lvl3pPr lvl="2" rtl="0" algn="ctr">
              <a:spcBef>
                <a:spcPts val="0"/>
              </a:spcBef>
              <a:spcAft>
                <a:spcPts val="0"/>
              </a:spcAft>
              <a:buSzPts val="3400"/>
              <a:buNone/>
              <a:defRPr/>
            </a:lvl3pPr>
            <a:lvl4pPr lvl="3" rtl="0" algn="ctr">
              <a:spcBef>
                <a:spcPts val="0"/>
              </a:spcBef>
              <a:spcAft>
                <a:spcPts val="0"/>
              </a:spcAft>
              <a:buSzPts val="3400"/>
              <a:buNone/>
              <a:defRPr/>
            </a:lvl4pPr>
            <a:lvl5pPr lvl="4" rtl="0" algn="ctr">
              <a:spcBef>
                <a:spcPts val="0"/>
              </a:spcBef>
              <a:spcAft>
                <a:spcPts val="0"/>
              </a:spcAft>
              <a:buSzPts val="3400"/>
              <a:buNone/>
              <a:defRPr/>
            </a:lvl5pPr>
            <a:lvl6pPr lvl="5" rtl="0" algn="ctr">
              <a:spcBef>
                <a:spcPts val="0"/>
              </a:spcBef>
              <a:spcAft>
                <a:spcPts val="0"/>
              </a:spcAft>
              <a:buSzPts val="3400"/>
              <a:buNone/>
              <a:defRPr/>
            </a:lvl6pPr>
            <a:lvl7pPr lvl="6" rtl="0" algn="ctr">
              <a:spcBef>
                <a:spcPts val="0"/>
              </a:spcBef>
              <a:spcAft>
                <a:spcPts val="0"/>
              </a:spcAft>
              <a:buSzPts val="3400"/>
              <a:buNone/>
              <a:defRPr/>
            </a:lvl7pPr>
            <a:lvl8pPr lvl="7" rtl="0" algn="ctr">
              <a:spcBef>
                <a:spcPts val="0"/>
              </a:spcBef>
              <a:spcAft>
                <a:spcPts val="0"/>
              </a:spcAft>
              <a:buSzPts val="3400"/>
              <a:buNone/>
              <a:defRPr/>
            </a:lvl8pPr>
            <a:lvl9pPr lvl="8" rtl="0" algn="ctr">
              <a:spcBef>
                <a:spcPts val="0"/>
              </a:spcBef>
              <a:spcAft>
                <a:spcPts val="0"/>
              </a:spcAft>
              <a:buSzPts val="3400"/>
              <a:buNone/>
              <a:defRPr/>
            </a:lvl9pPr>
          </a:lstStyle>
          <a:p/>
        </p:txBody>
      </p:sp>
      <p:sp>
        <p:nvSpPr>
          <p:cNvPr id="3332" name="Google Shape;3332;p292"/>
          <p:cNvSpPr txBox="1"/>
          <p:nvPr>
            <p:ph idx="1" type="subTitle"/>
          </p:nvPr>
        </p:nvSpPr>
        <p:spPr>
          <a:xfrm>
            <a:off x="738425" y="2534350"/>
            <a:ext cx="2415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333" name="Google Shape;3333;p292"/>
          <p:cNvSpPr txBox="1"/>
          <p:nvPr>
            <p:ph idx="2" type="subTitle"/>
          </p:nvPr>
        </p:nvSpPr>
        <p:spPr>
          <a:xfrm>
            <a:off x="3364015" y="2534350"/>
            <a:ext cx="2415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334" name="Google Shape;3334;p292"/>
          <p:cNvSpPr txBox="1"/>
          <p:nvPr>
            <p:ph idx="3" type="subTitle"/>
          </p:nvPr>
        </p:nvSpPr>
        <p:spPr>
          <a:xfrm>
            <a:off x="5989605" y="2534350"/>
            <a:ext cx="2415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cxnSp>
        <p:nvCxnSpPr>
          <p:cNvPr id="3335" name="Google Shape;3335;p292"/>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3336" name="Google Shape;3336;p292"/>
          <p:cNvSpPr txBox="1"/>
          <p:nvPr>
            <p:ph idx="4" type="subTitle"/>
          </p:nvPr>
        </p:nvSpPr>
        <p:spPr>
          <a:xfrm>
            <a:off x="738425" y="1169222"/>
            <a:ext cx="2415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337" name="Google Shape;3337;p292"/>
          <p:cNvSpPr txBox="1"/>
          <p:nvPr>
            <p:ph idx="5" type="subTitle"/>
          </p:nvPr>
        </p:nvSpPr>
        <p:spPr>
          <a:xfrm>
            <a:off x="3364015" y="1169222"/>
            <a:ext cx="2415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338" name="Google Shape;3338;p292"/>
          <p:cNvSpPr txBox="1"/>
          <p:nvPr>
            <p:ph idx="6" type="subTitle"/>
          </p:nvPr>
        </p:nvSpPr>
        <p:spPr>
          <a:xfrm>
            <a:off x="5989605" y="1169222"/>
            <a:ext cx="2415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339" name="Google Shape;3339;p292"/>
          <p:cNvSpPr txBox="1"/>
          <p:nvPr>
            <p:ph idx="7" type="body"/>
          </p:nvPr>
        </p:nvSpPr>
        <p:spPr>
          <a:xfrm>
            <a:off x="738425" y="2989325"/>
            <a:ext cx="2415900" cy="1371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340" name="Google Shape;3340;p292"/>
          <p:cNvSpPr txBox="1"/>
          <p:nvPr>
            <p:ph idx="8" type="body"/>
          </p:nvPr>
        </p:nvSpPr>
        <p:spPr>
          <a:xfrm>
            <a:off x="3364050" y="2989325"/>
            <a:ext cx="2415900" cy="1371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341" name="Google Shape;3341;p292"/>
          <p:cNvSpPr txBox="1"/>
          <p:nvPr>
            <p:ph idx="9" type="body"/>
          </p:nvPr>
        </p:nvSpPr>
        <p:spPr>
          <a:xfrm>
            <a:off x="5989675" y="2989325"/>
            <a:ext cx="2415900" cy="1371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3342" name="Shape 3342"/>
        <p:cNvGrpSpPr/>
        <p:nvPr/>
      </p:nvGrpSpPr>
      <p:grpSpPr>
        <a:xfrm>
          <a:off x="0" y="0"/>
          <a:ext cx="0" cy="0"/>
          <a:chOff x="0" y="0"/>
          <a:chExt cx="0" cy="0"/>
        </a:xfrm>
      </p:grpSpPr>
      <p:pic>
        <p:nvPicPr>
          <p:cNvPr id="3343" name="Google Shape;3343;p293"/>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3344" name="Google Shape;3344;p293"/>
          <p:cNvSpPr txBox="1"/>
          <p:nvPr>
            <p:ph type="title"/>
          </p:nvPr>
        </p:nvSpPr>
        <p:spPr>
          <a:xfrm>
            <a:off x="720000" y="446600"/>
            <a:ext cx="468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345" name="Google Shape;3345;p293"/>
          <p:cNvSpPr txBox="1"/>
          <p:nvPr>
            <p:ph idx="1" type="subTitle"/>
          </p:nvPr>
        </p:nvSpPr>
        <p:spPr>
          <a:xfrm>
            <a:off x="1686287" y="1357600"/>
            <a:ext cx="3722400" cy="52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46" name="Google Shape;3346;p293"/>
          <p:cNvSpPr txBox="1"/>
          <p:nvPr>
            <p:ph idx="2" type="subTitle"/>
          </p:nvPr>
        </p:nvSpPr>
        <p:spPr>
          <a:xfrm>
            <a:off x="1686225" y="2402748"/>
            <a:ext cx="3722400" cy="52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47" name="Google Shape;3347;p293"/>
          <p:cNvSpPr txBox="1"/>
          <p:nvPr>
            <p:ph idx="3" type="subTitle"/>
          </p:nvPr>
        </p:nvSpPr>
        <p:spPr>
          <a:xfrm>
            <a:off x="1686287" y="3447896"/>
            <a:ext cx="3722400" cy="52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48" name="Google Shape;3348;p293"/>
          <p:cNvSpPr txBox="1"/>
          <p:nvPr>
            <p:ph idx="4" type="subTitle"/>
          </p:nvPr>
        </p:nvSpPr>
        <p:spPr>
          <a:xfrm>
            <a:off x="1686279" y="1874883"/>
            <a:ext cx="3722400" cy="462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349" name="Google Shape;3349;p293"/>
          <p:cNvSpPr txBox="1"/>
          <p:nvPr>
            <p:ph idx="5" type="subTitle"/>
          </p:nvPr>
        </p:nvSpPr>
        <p:spPr>
          <a:xfrm>
            <a:off x="1686225" y="2920029"/>
            <a:ext cx="3722400" cy="462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350" name="Google Shape;3350;p293"/>
          <p:cNvSpPr txBox="1"/>
          <p:nvPr>
            <p:ph idx="6" type="subTitle"/>
          </p:nvPr>
        </p:nvSpPr>
        <p:spPr>
          <a:xfrm>
            <a:off x="1686287" y="3965175"/>
            <a:ext cx="3722400" cy="462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cxnSp>
        <p:nvCxnSpPr>
          <p:cNvPr id="3351" name="Google Shape;3351;p293"/>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grpSp>
        <p:nvGrpSpPr>
          <p:cNvPr id="3352" name="Google Shape;3352;p293"/>
          <p:cNvGrpSpPr/>
          <p:nvPr/>
        </p:nvGrpSpPr>
        <p:grpSpPr>
          <a:xfrm flipH="1">
            <a:off x="-202525" y="2134149"/>
            <a:ext cx="472842" cy="317708"/>
            <a:chOff x="2493575" y="1248525"/>
            <a:chExt cx="386025" cy="259375"/>
          </a:xfrm>
        </p:grpSpPr>
        <p:sp>
          <p:nvSpPr>
            <p:cNvPr id="3353" name="Google Shape;3353;p293"/>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293"/>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5" name="Google Shape;3355;p293"/>
          <p:cNvGrpSpPr/>
          <p:nvPr/>
        </p:nvGrpSpPr>
        <p:grpSpPr>
          <a:xfrm>
            <a:off x="4516418" y="200194"/>
            <a:ext cx="382304" cy="246413"/>
            <a:chOff x="1087650" y="1031275"/>
            <a:chExt cx="298000" cy="192075"/>
          </a:xfrm>
        </p:grpSpPr>
        <p:sp>
          <p:nvSpPr>
            <p:cNvPr id="3356" name="Google Shape;3356;p293"/>
            <p:cNvSpPr/>
            <p:nvPr/>
          </p:nvSpPr>
          <p:spPr>
            <a:xfrm>
              <a:off x="1094350" y="1037650"/>
              <a:ext cx="284275" cy="179975"/>
            </a:xfrm>
            <a:custGeom>
              <a:rect b="b" l="l" r="r" t="t"/>
              <a:pathLst>
                <a:path extrusionOk="0" h="7199" w="11371">
                  <a:moveTo>
                    <a:pt x="5615" y="0"/>
                  </a:moveTo>
                  <a:cubicBezTo>
                    <a:pt x="4518" y="0"/>
                    <a:pt x="3574" y="664"/>
                    <a:pt x="2885" y="1902"/>
                  </a:cubicBezTo>
                  <a:cubicBezTo>
                    <a:pt x="2655" y="2297"/>
                    <a:pt x="2476" y="2603"/>
                    <a:pt x="2106" y="2795"/>
                  </a:cubicBezTo>
                  <a:cubicBezTo>
                    <a:pt x="1979" y="2871"/>
                    <a:pt x="1838" y="2935"/>
                    <a:pt x="1698" y="2999"/>
                  </a:cubicBezTo>
                  <a:cubicBezTo>
                    <a:pt x="1404" y="3114"/>
                    <a:pt x="1124" y="3267"/>
                    <a:pt x="868" y="3458"/>
                  </a:cubicBezTo>
                  <a:cubicBezTo>
                    <a:pt x="256" y="3918"/>
                    <a:pt x="1" y="4734"/>
                    <a:pt x="230" y="5475"/>
                  </a:cubicBezTo>
                  <a:cubicBezTo>
                    <a:pt x="447" y="6074"/>
                    <a:pt x="983" y="6495"/>
                    <a:pt x="1621" y="6559"/>
                  </a:cubicBezTo>
                  <a:lnTo>
                    <a:pt x="1749" y="6559"/>
                  </a:lnTo>
                  <a:cubicBezTo>
                    <a:pt x="2017" y="6546"/>
                    <a:pt x="2272" y="6508"/>
                    <a:pt x="2527" y="6432"/>
                  </a:cubicBezTo>
                  <a:cubicBezTo>
                    <a:pt x="2731" y="6381"/>
                    <a:pt x="2948" y="6342"/>
                    <a:pt x="3178" y="6330"/>
                  </a:cubicBezTo>
                  <a:cubicBezTo>
                    <a:pt x="3255" y="6330"/>
                    <a:pt x="3344" y="6342"/>
                    <a:pt x="3421" y="6355"/>
                  </a:cubicBezTo>
                  <a:cubicBezTo>
                    <a:pt x="3625" y="6432"/>
                    <a:pt x="3803" y="6521"/>
                    <a:pt x="3969" y="6649"/>
                  </a:cubicBezTo>
                  <a:cubicBezTo>
                    <a:pt x="4059" y="6712"/>
                    <a:pt x="4148" y="6763"/>
                    <a:pt x="4224" y="6814"/>
                  </a:cubicBezTo>
                  <a:cubicBezTo>
                    <a:pt x="4652" y="7059"/>
                    <a:pt x="5127" y="7198"/>
                    <a:pt x="5615" y="7198"/>
                  </a:cubicBezTo>
                  <a:cubicBezTo>
                    <a:pt x="5636" y="7198"/>
                    <a:pt x="5658" y="7198"/>
                    <a:pt x="5679" y="7197"/>
                  </a:cubicBezTo>
                  <a:cubicBezTo>
                    <a:pt x="5704" y="7198"/>
                    <a:pt x="5729" y="7198"/>
                    <a:pt x="5754" y="7198"/>
                  </a:cubicBezTo>
                  <a:cubicBezTo>
                    <a:pt x="6174" y="7198"/>
                    <a:pt x="6582" y="7097"/>
                    <a:pt x="6955" y="6917"/>
                  </a:cubicBezTo>
                  <a:cubicBezTo>
                    <a:pt x="7032" y="6878"/>
                    <a:pt x="7096" y="6840"/>
                    <a:pt x="7159" y="6802"/>
                  </a:cubicBezTo>
                  <a:cubicBezTo>
                    <a:pt x="7274" y="6738"/>
                    <a:pt x="7389" y="6674"/>
                    <a:pt x="7504" y="6636"/>
                  </a:cubicBezTo>
                  <a:cubicBezTo>
                    <a:pt x="7642" y="6583"/>
                    <a:pt x="7789" y="6556"/>
                    <a:pt x="7938" y="6556"/>
                  </a:cubicBezTo>
                  <a:cubicBezTo>
                    <a:pt x="7968" y="6556"/>
                    <a:pt x="7997" y="6557"/>
                    <a:pt x="8027" y="6559"/>
                  </a:cubicBezTo>
                  <a:cubicBezTo>
                    <a:pt x="8180" y="6559"/>
                    <a:pt x="8346" y="6572"/>
                    <a:pt x="8525" y="6585"/>
                  </a:cubicBezTo>
                  <a:cubicBezTo>
                    <a:pt x="8703" y="6598"/>
                    <a:pt x="8895" y="6623"/>
                    <a:pt x="9074" y="6623"/>
                  </a:cubicBezTo>
                  <a:cubicBezTo>
                    <a:pt x="9176" y="6623"/>
                    <a:pt x="9278" y="6610"/>
                    <a:pt x="9367" y="6598"/>
                  </a:cubicBezTo>
                  <a:cubicBezTo>
                    <a:pt x="10324" y="6495"/>
                    <a:pt x="11090" y="5755"/>
                    <a:pt x="11230" y="4798"/>
                  </a:cubicBezTo>
                  <a:cubicBezTo>
                    <a:pt x="11370" y="3841"/>
                    <a:pt x="10847" y="2910"/>
                    <a:pt x="9967" y="2527"/>
                  </a:cubicBezTo>
                  <a:cubicBezTo>
                    <a:pt x="9737" y="2438"/>
                    <a:pt x="9507" y="2361"/>
                    <a:pt x="9265" y="2323"/>
                  </a:cubicBezTo>
                  <a:cubicBezTo>
                    <a:pt x="8984" y="2272"/>
                    <a:pt x="8703" y="2170"/>
                    <a:pt x="8448" y="2029"/>
                  </a:cubicBezTo>
                  <a:cubicBezTo>
                    <a:pt x="8193" y="1825"/>
                    <a:pt x="7976" y="1583"/>
                    <a:pt x="7810" y="1289"/>
                  </a:cubicBezTo>
                  <a:cubicBezTo>
                    <a:pt x="7644" y="1021"/>
                    <a:pt x="7453" y="779"/>
                    <a:pt x="7223" y="562"/>
                  </a:cubicBezTo>
                  <a:cubicBezTo>
                    <a:pt x="6891" y="281"/>
                    <a:pt x="6483" y="102"/>
                    <a:pt x="6049" y="39"/>
                  </a:cubicBezTo>
                  <a:cubicBezTo>
                    <a:pt x="5909" y="13"/>
                    <a:pt x="5756" y="0"/>
                    <a:pt x="5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293"/>
            <p:cNvSpPr/>
            <p:nvPr/>
          </p:nvSpPr>
          <p:spPr>
            <a:xfrm>
              <a:off x="1087650" y="1031275"/>
              <a:ext cx="298000" cy="192075"/>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8" name="Google Shape;3358;p293"/>
          <p:cNvSpPr/>
          <p:nvPr/>
        </p:nvSpPr>
        <p:spPr>
          <a:xfrm>
            <a:off x="8825932" y="1744792"/>
            <a:ext cx="495231" cy="332752"/>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359" name="Shape 3359"/>
        <p:cNvGrpSpPr/>
        <p:nvPr/>
      </p:nvGrpSpPr>
      <p:grpSpPr>
        <a:xfrm>
          <a:off x="0" y="0"/>
          <a:ext cx="0" cy="0"/>
          <a:chOff x="0" y="0"/>
          <a:chExt cx="0" cy="0"/>
        </a:xfrm>
      </p:grpSpPr>
      <p:pic>
        <p:nvPicPr>
          <p:cNvPr id="3360" name="Google Shape;3360;p294"/>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3361" name="Google Shape;3361;p294"/>
          <p:cNvSpPr txBox="1"/>
          <p:nvPr>
            <p:ph idx="1" type="subTitle"/>
          </p:nvPr>
        </p:nvSpPr>
        <p:spPr>
          <a:xfrm>
            <a:off x="2035350" y="1566950"/>
            <a:ext cx="2123400" cy="45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362" name="Google Shape;3362;p294"/>
          <p:cNvSpPr txBox="1"/>
          <p:nvPr>
            <p:ph idx="2" type="subTitle"/>
          </p:nvPr>
        </p:nvSpPr>
        <p:spPr>
          <a:xfrm>
            <a:off x="2035350" y="2988933"/>
            <a:ext cx="2123400" cy="45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363" name="Google Shape;3363;p294"/>
          <p:cNvSpPr txBox="1"/>
          <p:nvPr>
            <p:ph idx="3" type="subTitle"/>
          </p:nvPr>
        </p:nvSpPr>
        <p:spPr>
          <a:xfrm>
            <a:off x="4985126" y="1566950"/>
            <a:ext cx="2123400" cy="4584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364" name="Google Shape;3364;p294"/>
          <p:cNvSpPr txBox="1"/>
          <p:nvPr>
            <p:ph idx="4" type="subTitle"/>
          </p:nvPr>
        </p:nvSpPr>
        <p:spPr>
          <a:xfrm>
            <a:off x="4985126" y="2988933"/>
            <a:ext cx="2123400" cy="4584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365" name="Google Shape;3365;p294"/>
          <p:cNvSpPr txBox="1"/>
          <p:nvPr>
            <p:ph type="title"/>
          </p:nvPr>
        </p:nvSpPr>
        <p:spPr>
          <a:xfrm>
            <a:off x="720000" y="44661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366" name="Google Shape;3366;p294"/>
          <p:cNvSpPr txBox="1"/>
          <p:nvPr>
            <p:ph idx="5" type="subTitle"/>
          </p:nvPr>
        </p:nvSpPr>
        <p:spPr>
          <a:xfrm>
            <a:off x="2035350" y="1991999"/>
            <a:ext cx="2123400" cy="53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67" name="Google Shape;3367;p294"/>
          <p:cNvSpPr txBox="1"/>
          <p:nvPr>
            <p:ph idx="6" type="subTitle"/>
          </p:nvPr>
        </p:nvSpPr>
        <p:spPr>
          <a:xfrm>
            <a:off x="4985125" y="1991999"/>
            <a:ext cx="2123400" cy="53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68" name="Google Shape;3368;p294"/>
          <p:cNvSpPr txBox="1"/>
          <p:nvPr>
            <p:ph idx="7" type="subTitle"/>
          </p:nvPr>
        </p:nvSpPr>
        <p:spPr>
          <a:xfrm>
            <a:off x="2035350" y="3414124"/>
            <a:ext cx="2123400" cy="53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69" name="Google Shape;3369;p294"/>
          <p:cNvSpPr txBox="1"/>
          <p:nvPr>
            <p:ph idx="8" type="subTitle"/>
          </p:nvPr>
        </p:nvSpPr>
        <p:spPr>
          <a:xfrm>
            <a:off x="4985125" y="3414124"/>
            <a:ext cx="2123400" cy="53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3370" name="Google Shape;3370;p294"/>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3371" name="Google Shape;3371;p294"/>
          <p:cNvSpPr/>
          <p:nvPr/>
        </p:nvSpPr>
        <p:spPr>
          <a:xfrm flipH="1">
            <a:off x="1455447" y="445014"/>
            <a:ext cx="373543" cy="24076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2" name="Google Shape;3372;p294"/>
          <p:cNvGrpSpPr/>
          <p:nvPr/>
        </p:nvGrpSpPr>
        <p:grpSpPr>
          <a:xfrm flipH="1">
            <a:off x="7261043" y="237302"/>
            <a:ext cx="472842" cy="317708"/>
            <a:chOff x="2493575" y="1248525"/>
            <a:chExt cx="386025" cy="259375"/>
          </a:xfrm>
        </p:grpSpPr>
        <p:sp>
          <p:nvSpPr>
            <p:cNvPr id="3373" name="Google Shape;3373;p294"/>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294"/>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5" name="Google Shape;3375;p294"/>
          <p:cNvSpPr/>
          <p:nvPr/>
        </p:nvSpPr>
        <p:spPr>
          <a:xfrm flipH="1">
            <a:off x="8241492" y="944989"/>
            <a:ext cx="365020" cy="235273"/>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6" name="Google Shape;3376;p294"/>
          <p:cNvGrpSpPr/>
          <p:nvPr/>
        </p:nvGrpSpPr>
        <p:grpSpPr>
          <a:xfrm flipH="1">
            <a:off x="428125" y="862549"/>
            <a:ext cx="472842" cy="317708"/>
            <a:chOff x="2493575" y="1248525"/>
            <a:chExt cx="386025" cy="259375"/>
          </a:xfrm>
        </p:grpSpPr>
        <p:sp>
          <p:nvSpPr>
            <p:cNvPr id="3377" name="Google Shape;3377;p294"/>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294"/>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379" name="Shape 3379"/>
        <p:cNvGrpSpPr/>
        <p:nvPr/>
      </p:nvGrpSpPr>
      <p:grpSpPr>
        <a:xfrm>
          <a:off x="0" y="0"/>
          <a:ext cx="0" cy="0"/>
          <a:chOff x="0" y="0"/>
          <a:chExt cx="0" cy="0"/>
        </a:xfrm>
      </p:grpSpPr>
      <p:pic>
        <p:nvPicPr>
          <p:cNvPr id="3380" name="Google Shape;3380;p295"/>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3381" name="Google Shape;3381;p295"/>
          <p:cNvSpPr txBox="1"/>
          <p:nvPr>
            <p:ph type="title"/>
          </p:nvPr>
        </p:nvSpPr>
        <p:spPr>
          <a:xfrm>
            <a:off x="720000" y="44661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382" name="Google Shape;3382;p295"/>
          <p:cNvSpPr txBox="1"/>
          <p:nvPr>
            <p:ph idx="1" type="subTitle"/>
          </p:nvPr>
        </p:nvSpPr>
        <p:spPr>
          <a:xfrm>
            <a:off x="2275925" y="1668224"/>
            <a:ext cx="1955700" cy="54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83" name="Google Shape;3383;p295"/>
          <p:cNvSpPr txBox="1"/>
          <p:nvPr>
            <p:ph idx="2" type="subTitle"/>
          </p:nvPr>
        </p:nvSpPr>
        <p:spPr>
          <a:xfrm>
            <a:off x="5878676" y="1668224"/>
            <a:ext cx="1955700" cy="54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84" name="Google Shape;3384;p295"/>
          <p:cNvSpPr txBox="1"/>
          <p:nvPr>
            <p:ph idx="3" type="subTitle"/>
          </p:nvPr>
        </p:nvSpPr>
        <p:spPr>
          <a:xfrm>
            <a:off x="2275925" y="2765149"/>
            <a:ext cx="1955700" cy="54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85" name="Google Shape;3385;p295"/>
          <p:cNvSpPr txBox="1"/>
          <p:nvPr>
            <p:ph idx="4" type="subTitle"/>
          </p:nvPr>
        </p:nvSpPr>
        <p:spPr>
          <a:xfrm>
            <a:off x="5878676" y="2765149"/>
            <a:ext cx="1955700" cy="54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86" name="Google Shape;3386;p295"/>
          <p:cNvSpPr txBox="1"/>
          <p:nvPr>
            <p:ph idx="5" type="subTitle"/>
          </p:nvPr>
        </p:nvSpPr>
        <p:spPr>
          <a:xfrm>
            <a:off x="2275900" y="3861974"/>
            <a:ext cx="1955700" cy="54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87" name="Google Shape;3387;p295"/>
          <p:cNvSpPr txBox="1"/>
          <p:nvPr>
            <p:ph idx="6" type="subTitle"/>
          </p:nvPr>
        </p:nvSpPr>
        <p:spPr>
          <a:xfrm>
            <a:off x="5878654" y="3861974"/>
            <a:ext cx="1955700" cy="54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88" name="Google Shape;3388;p295"/>
          <p:cNvSpPr txBox="1"/>
          <p:nvPr>
            <p:ph idx="7" type="subTitle"/>
          </p:nvPr>
        </p:nvSpPr>
        <p:spPr>
          <a:xfrm>
            <a:off x="2275913" y="1374525"/>
            <a:ext cx="1955700" cy="400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389" name="Google Shape;3389;p295"/>
          <p:cNvSpPr txBox="1"/>
          <p:nvPr>
            <p:ph idx="8" type="subTitle"/>
          </p:nvPr>
        </p:nvSpPr>
        <p:spPr>
          <a:xfrm>
            <a:off x="5878665" y="1374525"/>
            <a:ext cx="1955700" cy="400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390" name="Google Shape;3390;p295"/>
          <p:cNvSpPr txBox="1"/>
          <p:nvPr>
            <p:ph idx="9" type="subTitle"/>
          </p:nvPr>
        </p:nvSpPr>
        <p:spPr>
          <a:xfrm>
            <a:off x="2275918" y="3568175"/>
            <a:ext cx="1955700" cy="400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391" name="Google Shape;3391;p295"/>
          <p:cNvSpPr txBox="1"/>
          <p:nvPr>
            <p:ph idx="13" type="subTitle"/>
          </p:nvPr>
        </p:nvSpPr>
        <p:spPr>
          <a:xfrm>
            <a:off x="2275913" y="2471350"/>
            <a:ext cx="1955700" cy="400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392" name="Google Shape;3392;p295"/>
          <p:cNvSpPr txBox="1"/>
          <p:nvPr>
            <p:ph idx="14" type="subTitle"/>
          </p:nvPr>
        </p:nvSpPr>
        <p:spPr>
          <a:xfrm>
            <a:off x="5878665" y="2471350"/>
            <a:ext cx="1955700" cy="400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393" name="Google Shape;3393;p295"/>
          <p:cNvSpPr txBox="1"/>
          <p:nvPr>
            <p:ph idx="15" type="subTitle"/>
          </p:nvPr>
        </p:nvSpPr>
        <p:spPr>
          <a:xfrm>
            <a:off x="5878680" y="3568175"/>
            <a:ext cx="1955700" cy="400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cxnSp>
        <p:nvCxnSpPr>
          <p:cNvPr id="3394" name="Google Shape;3394;p295"/>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3395" name="Google Shape;3395;p295"/>
          <p:cNvSpPr/>
          <p:nvPr/>
        </p:nvSpPr>
        <p:spPr>
          <a:xfrm>
            <a:off x="8240401" y="195254"/>
            <a:ext cx="389963" cy="251349"/>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6" name="Google Shape;3396;p295"/>
          <p:cNvGrpSpPr/>
          <p:nvPr/>
        </p:nvGrpSpPr>
        <p:grpSpPr>
          <a:xfrm>
            <a:off x="406785" y="1153647"/>
            <a:ext cx="493610" cy="331663"/>
            <a:chOff x="2493575" y="1248525"/>
            <a:chExt cx="386025" cy="259375"/>
          </a:xfrm>
        </p:grpSpPr>
        <p:sp>
          <p:nvSpPr>
            <p:cNvPr id="3397" name="Google Shape;3397;p295"/>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295"/>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9" name="Google Shape;3399;p295"/>
          <p:cNvGrpSpPr/>
          <p:nvPr/>
        </p:nvGrpSpPr>
        <p:grpSpPr>
          <a:xfrm>
            <a:off x="8490626" y="1485299"/>
            <a:ext cx="493610" cy="331663"/>
            <a:chOff x="2493575" y="1248525"/>
            <a:chExt cx="386025" cy="259375"/>
          </a:xfrm>
        </p:grpSpPr>
        <p:sp>
          <p:nvSpPr>
            <p:cNvPr id="3400" name="Google Shape;3400;p295"/>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295"/>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2" name="Google Shape;3402;p295"/>
          <p:cNvSpPr/>
          <p:nvPr/>
        </p:nvSpPr>
        <p:spPr>
          <a:xfrm>
            <a:off x="156775" y="2548942"/>
            <a:ext cx="381053" cy="24560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403" name="Shape 3403"/>
        <p:cNvGrpSpPr/>
        <p:nvPr/>
      </p:nvGrpSpPr>
      <p:grpSpPr>
        <a:xfrm>
          <a:off x="0" y="0"/>
          <a:ext cx="0" cy="0"/>
          <a:chOff x="0" y="0"/>
          <a:chExt cx="0" cy="0"/>
        </a:xfrm>
      </p:grpSpPr>
      <p:pic>
        <p:nvPicPr>
          <p:cNvPr id="3404" name="Google Shape;3404;p296"/>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3405" name="Google Shape;3405;p296"/>
          <p:cNvSpPr txBox="1"/>
          <p:nvPr>
            <p:ph hasCustomPrompt="1" type="title"/>
          </p:nvPr>
        </p:nvSpPr>
        <p:spPr>
          <a:xfrm>
            <a:off x="2862632" y="1485600"/>
            <a:ext cx="3418800" cy="66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3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406" name="Google Shape;3406;p296"/>
          <p:cNvSpPr txBox="1"/>
          <p:nvPr>
            <p:ph idx="1" type="subTitle"/>
          </p:nvPr>
        </p:nvSpPr>
        <p:spPr>
          <a:xfrm>
            <a:off x="2862625" y="2152500"/>
            <a:ext cx="34188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407" name="Google Shape;3407;p296"/>
          <p:cNvSpPr txBox="1"/>
          <p:nvPr>
            <p:ph hasCustomPrompt="1" idx="2" type="title"/>
          </p:nvPr>
        </p:nvSpPr>
        <p:spPr>
          <a:xfrm>
            <a:off x="864182" y="2976475"/>
            <a:ext cx="3418800" cy="66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3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408" name="Google Shape;3408;p296"/>
          <p:cNvSpPr txBox="1"/>
          <p:nvPr>
            <p:ph idx="3" type="subTitle"/>
          </p:nvPr>
        </p:nvSpPr>
        <p:spPr>
          <a:xfrm>
            <a:off x="864175" y="3643375"/>
            <a:ext cx="34188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409" name="Google Shape;3409;p296"/>
          <p:cNvSpPr txBox="1"/>
          <p:nvPr>
            <p:ph hasCustomPrompt="1" idx="4" type="title"/>
          </p:nvPr>
        </p:nvSpPr>
        <p:spPr>
          <a:xfrm>
            <a:off x="4861082" y="2976476"/>
            <a:ext cx="3418800" cy="66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3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410" name="Google Shape;3410;p296"/>
          <p:cNvSpPr txBox="1"/>
          <p:nvPr>
            <p:ph idx="5" type="subTitle"/>
          </p:nvPr>
        </p:nvSpPr>
        <p:spPr>
          <a:xfrm>
            <a:off x="4861075" y="3643376"/>
            <a:ext cx="34188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411" name="Google Shape;3411;p296"/>
          <p:cNvSpPr txBox="1"/>
          <p:nvPr>
            <p:ph idx="6" type="title"/>
          </p:nvPr>
        </p:nvSpPr>
        <p:spPr>
          <a:xfrm>
            <a:off x="720000" y="44661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cxnSp>
        <p:nvCxnSpPr>
          <p:cNvPr id="3412" name="Google Shape;3412;p296"/>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grpSp>
        <p:nvGrpSpPr>
          <p:cNvPr id="3413" name="Google Shape;3413;p296"/>
          <p:cNvGrpSpPr/>
          <p:nvPr/>
        </p:nvGrpSpPr>
        <p:grpSpPr>
          <a:xfrm>
            <a:off x="8219767" y="2725195"/>
            <a:ext cx="408469" cy="263277"/>
            <a:chOff x="1087650" y="1031275"/>
            <a:chExt cx="298000" cy="192075"/>
          </a:xfrm>
        </p:grpSpPr>
        <p:sp>
          <p:nvSpPr>
            <p:cNvPr id="3414" name="Google Shape;3414;p296"/>
            <p:cNvSpPr/>
            <p:nvPr/>
          </p:nvSpPr>
          <p:spPr>
            <a:xfrm>
              <a:off x="1094350" y="1037650"/>
              <a:ext cx="284275" cy="179975"/>
            </a:xfrm>
            <a:custGeom>
              <a:rect b="b" l="l" r="r" t="t"/>
              <a:pathLst>
                <a:path extrusionOk="0" h="7199" w="11371">
                  <a:moveTo>
                    <a:pt x="5615" y="0"/>
                  </a:moveTo>
                  <a:cubicBezTo>
                    <a:pt x="4518" y="0"/>
                    <a:pt x="3574" y="664"/>
                    <a:pt x="2885" y="1902"/>
                  </a:cubicBezTo>
                  <a:cubicBezTo>
                    <a:pt x="2655" y="2297"/>
                    <a:pt x="2476" y="2603"/>
                    <a:pt x="2106" y="2795"/>
                  </a:cubicBezTo>
                  <a:cubicBezTo>
                    <a:pt x="1979" y="2871"/>
                    <a:pt x="1838" y="2935"/>
                    <a:pt x="1698" y="2999"/>
                  </a:cubicBezTo>
                  <a:cubicBezTo>
                    <a:pt x="1404" y="3114"/>
                    <a:pt x="1124" y="3267"/>
                    <a:pt x="868" y="3458"/>
                  </a:cubicBezTo>
                  <a:cubicBezTo>
                    <a:pt x="256" y="3918"/>
                    <a:pt x="1" y="4734"/>
                    <a:pt x="230" y="5475"/>
                  </a:cubicBezTo>
                  <a:cubicBezTo>
                    <a:pt x="447" y="6074"/>
                    <a:pt x="983" y="6495"/>
                    <a:pt x="1621" y="6559"/>
                  </a:cubicBezTo>
                  <a:lnTo>
                    <a:pt x="1749" y="6559"/>
                  </a:lnTo>
                  <a:cubicBezTo>
                    <a:pt x="2017" y="6546"/>
                    <a:pt x="2272" y="6508"/>
                    <a:pt x="2527" y="6432"/>
                  </a:cubicBezTo>
                  <a:cubicBezTo>
                    <a:pt x="2731" y="6381"/>
                    <a:pt x="2948" y="6342"/>
                    <a:pt x="3178" y="6330"/>
                  </a:cubicBezTo>
                  <a:cubicBezTo>
                    <a:pt x="3255" y="6330"/>
                    <a:pt x="3344" y="6342"/>
                    <a:pt x="3421" y="6355"/>
                  </a:cubicBezTo>
                  <a:cubicBezTo>
                    <a:pt x="3625" y="6432"/>
                    <a:pt x="3803" y="6521"/>
                    <a:pt x="3969" y="6649"/>
                  </a:cubicBezTo>
                  <a:cubicBezTo>
                    <a:pt x="4059" y="6712"/>
                    <a:pt x="4148" y="6763"/>
                    <a:pt x="4224" y="6814"/>
                  </a:cubicBezTo>
                  <a:cubicBezTo>
                    <a:pt x="4652" y="7059"/>
                    <a:pt x="5127" y="7198"/>
                    <a:pt x="5615" y="7198"/>
                  </a:cubicBezTo>
                  <a:cubicBezTo>
                    <a:pt x="5636" y="7198"/>
                    <a:pt x="5658" y="7198"/>
                    <a:pt x="5679" y="7197"/>
                  </a:cubicBezTo>
                  <a:cubicBezTo>
                    <a:pt x="5704" y="7198"/>
                    <a:pt x="5729" y="7198"/>
                    <a:pt x="5754" y="7198"/>
                  </a:cubicBezTo>
                  <a:cubicBezTo>
                    <a:pt x="6174" y="7198"/>
                    <a:pt x="6582" y="7097"/>
                    <a:pt x="6955" y="6917"/>
                  </a:cubicBezTo>
                  <a:cubicBezTo>
                    <a:pt x="7032" y="6878"/>
                    <a:pt x="7096" y="6840"/>
                    <a:pt x="7159" y="6802"/>
                  </a:cubicBezTo>
                  <a:cubicBezTo>
                    <a:pt x="7274" y="6738"/>
                    <a:pt x="7389" y="6674"/>
                    <a:pt x="7504" y="6636"/>
                  </a:cubicBezTo>
                  <a:cubicBezTo>
                    <a:pt x="7642" y="6583"/>
                    <a:pt x="7789" y="6556"/>
                    <a:pt x="7938" y="6556"/>
                  </a:cubicBezTo>
                  <a:cubicBezTo>
                    <a:pt x="7968" y="6556"/>
                    <a:pt x="7997" y="6557"/>
                    <a:pt x="8027" y="6559"/>
                  </a:cubicBezTo>
                  <a:cubicBezTo>
                    <a:pt x="8180" y="6559"/>
                    <a:pt x="8346" y="6572"/>
                    <a:pt x="8525" y="6585"/>
                  </a:cubicBezTo>
                  <a:cubicBezTo>
                    <a:pt x="8703" y="6598"/>
                    <a:pt x="8895" y="6623"/>
                    <a:pt x="9074" y="6623"/>
                  </a:cubicBezTo>
                  <a:cubicBezTo>
                    <a:pt x="9176" y="6623"/>
                    <a:pt x="9278" y="6610"/>
                    <a:pt x="9367" y="6598"/>
                  </a:cubicBezTo>
                  <a:cubicBezTo>
                    <a:pt x="10324" y="6495"/>
                    <a:pt x="11090" y="5755"/>
                    <a:pt x="11230" y="4798"/>
                  </a:cubicBezTo>
                  <a:cubicBezTo>
                    <a:pt x="11370" y="3841"/>
                    <a:pt x="10847" y="2910"/>
                    <a:pt x="9967" y="2527"/>
                  </a:cubicBezTo>
                  <a:cubicBezTo>
                    <a:pt x="9737" y="2438"/>
                    <a:pt x="9507" y="2361"/>
                    <a:pt x="9265" y="2323"/>
                  </a:cubicBezTo>
                  <a:cubicBezTo>
                    <a:pt x="8984" y="2272"/>
                    <a:pt x="8703" y="2170"/>
                    <a:pt x="8448" y="2029"/>
                  </a:cubicBezTo>
                  <a:cubicBezTo>
                    <a:pt x="8193" y="1825"/>
                    <a:pt x="7976" y="1583"/>
                    <a:pt x="7810" y="1289"/>
                  </a:cubicBezTo>
                  <a:cubicBezTo>
                    <a:pt x="7644" y="1021"/>
                    <a:pt x="7453" y="779"/>
                    <a:pt x="7223" y="562"/>
                  </a:cubicBezTo>
                  <a:cubicBezTo>
                    <a:pt x="6891" y="281"/>
                    <a:pt x="6483" y="102"/>
                    <a:pt x="6049" y="39"/>
                  </a:cubicBezTo>
                  <a:cubicBezTo>
                    <a:pt x="5909" y="13"/>
                    <a:pt x="5756" y="0"/>
                    <a:pt x="5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296"/>
            <p:cNvSpPr/>
            <p:nvPr/>
          </p:nvSpPr>
          <p:spPr>
            <a:xfrm>
              <a:off x="1087650" y="1031275"/>
              <a:ext cx="298000" cy="192075"/>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6" name="Google Shape;3416;p296"/>
          <p:cNvSpPr/>
          <p:nvPr/>
        </p:nvSpPr>
        <p:spPr>
          <a:xfrm>
            <a:off x="271230" y="2481828"/>
            <a:ext cx="529124" cy="35552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417" name="Shape 3417"/>
        <p:cNvGrpSpPr/>
        <p:nvPr/>
      </p:nvGrpSpPr>
      <p:grpSpPr>
        <a:xfrm>
          <a:off x="0" y="0"/>
          <a:ext cx="0" cy="0"/>
          <a:chOff x="0" y="0"/>
          <a:chExt cx="0" cy="0"/>
        </a:xfrm>
      </p:grpSpPr>
      <p:pic>
        <p:nvPicPr>
          <p:cNvPr id="3418" name="Google Shape;3418;p297"/>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3419" name="Google Shape;3419;p29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cxnSp>
        <p:nvCxnSpPr>
          <p:cNvPr id="3420" name="Google Shape;3420;p297"/>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grpSp>
        <p:nvGrpSpPr>
          <p:cNvPr id="3421" name="Google Shape;3421;p297"/>
          <p:cNvGrpSpPr/>
          <p:nvPr/>
        </p:nvGrpSpPr>
        <p:grpSpPr>
          <a:xfrm flipH="1">
            <a:off x="7314893" y="194427"/>
            <a:ext cx="472842" cy="317708"/>
            <a:chOff x="2493575" y="1248525"/>
            <a:chExt cx="386025" cy="259375"/>
          </a:xfrm>
        </p:grpSpPr>
        <p:sp>
          <p:nvSpPr>
            <p:cNvPr id="3422" name="Google Shape;3422;p297"/>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297"/>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4" name="Google Shape;3424;p297"/>
          <p:cNvSpPr/>
          <p:nvPr/>
        </p:nvSpPr>
        <p:spPr>
          <a:xfrm flipH="1">
            <a:off x="8241492" y="944989"/>
            <a:ext cx="365020" cy="235273"/>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5" name="Google Shape;3425;p297"/>
          <p:cNvGrpSpPr/>
          <p:nvPr/>
        </p:nvGrpSpPr>
        <p:grpSpPr>
          <a:xfrm flipH="1">
            <a:off x="310250" y="1180249"/>
            <a:ext cx="472842" cy="317708"/>
            <a:chOff x="2493575" y="1248525"/>
            <a:chExt cx="386025" cy="259375"/>
          </a:xfrm>
        </p:grpSpPr>
        <p:sp>
          <p:nvSpPr>
            <p:cNvPr id="3426" name="Google Shape;3426;p297"/>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297"/>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8" name="Google Shape;3428;p297"/>
          <p:cNvSpPr/>
          <p:nvPr/>
        </p:nvSpPr>
        <p:spPr>
          <a:xfrm flipH="1">
            <a:off x="1642322" y="232889"/>
            <a:ext cx="373543" cy="24076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3429" name="Shape 3429"/>
        <p:cNvGrpSpPr/>
        <p:nvPr/>
      </p:nvGrpSpPr>
      <p:grpSpPr>
        <a:xfrm>
          <a:off x="0" y="0"/>
          <a:ext cx="0" cy="0"/>
          <a:chOff x="0" y="0"/>
          <a:chExt cx="0" cy="0"/>
        </a:xfrm>
      </p:grpSpPr>
      <p:pic>
        <p:nvPicPr>
          <p:cNvPr id="3430" name="Google Shape;3430;p298"/>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3431" name="Google Shape;3431;p298"/>
          <p:cNvSpPr txBox="1"/>
          <p:nvPr>
            <p:ph type="title"/>
          </p:nvPr>
        </p:nvSpPr>
        <p:spPr>
          <a:xfrm>
            <a:off x="720000" y="708505"/>
            <a:ext cx="4213200" cy="8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400"/>
              <a:buNone/>
              <a:defRPr sz="6000"/>
            </a:lvl1pPr>
            <a:lvl2pPr lvl="1" rtl="0" algn="ctr">
              <a:spcBef>
                <a:spcPts val="0"/>
              </a:spcBef>
              <a:spcAft>
                <a:spcPts val="0"/>
              </a:spcAft>
              <a:buClr>
                <a:schemeClr val="dk2"/>
              </a:buClr>
              <a:buSzPts val="3400"/>
              <a:buNone/>
              <a:defRPr>
                <a:solidFill>
                  <a:schemeClr val="dk2"/>
                </a:solidFill>
              </a:defRPr>
            </a:lvl2pPr>
            <a:lvl3pPr lvl="2" rtl="0" algn="ctr">
              <a:spcBef>
                <a:spcPts val="0"/>
              </a:spcBef>
              <a:spcAft>
                <a:spcPts val="0"/>
              </a:spcAft>
              <a:buClr>
                <a:schemeClr val="dk2"/>
              </a:buClr>
              <a:buSzPts val="3400"/>
              <a:buNone/>
              <a:defRPr>
                <a:solidFill>
                  <a:schemeClr val="dk2"/>
                </a:solidFill>
              </a:defRPr>
            </a:lvl3pPr>
            <a:lvl4pPr lvl="3" rtl="0" algn="ctr">
              <a:spcBef>
                <a:spcPts val="0"/>
              </a:spcBef>
              <a:spcAft>
                <a:spcPts val="0"/>
              </a:spcAft>
              <a:buClr>
                <a:schemeClr val="dk2"/>
              </a:buClr>
              <a:buSzPts val="3400"/>
              <a:buNone/>
              <a:defRPr>
                <a:solidFill>
                  <a:schemeClr val="dk2"/>
                </a:solidFill>
              </a:defRPr>
            </a:lvl4pPr>
            <a:lvl5pPr lvl="4" rtl="0" algn="ctr">
              <a:spcBef>
                <a:spcPts val="0"/>
              </a:spcBef>
              <a:spcAft>
                <a:spcPts val="0"/>
              </a:spcAft>
              <a:buClr>
                <a:schemeClr val="dk2"/>
              </a:buClr>
              <a:buSzPts val="3400"/>
              <a:buNone/>
              <a:defRPr>
                <a:solidFill>
                  <a:schemeClr val="dk2"/>
                </a:solidFill>
              </a:defRPr>
            </a:lvl5pPr>
            <a:lvl6pPr lvl="5" rtl="0" algn="ctr">
              <a:spcBef>
                <a:spcPts val="0"/>
              </a:spcBef>
              <a:spcAft>
                <a:spcPts val="0"/>
              </a:spcAft>
              <a:buClr>
                <a:schemeClr val="dk2"/>
              </a:buClr>
              <a:buSzPts val="3400"/>
              <a:buNone/>
              <a:defRPr>
                <a:solidFill>
                  <a:schemeClr val="dk2"/>
                </a:solidFill>
              </a:defRPr>
            </a:lvl6pPr>
            <a:lvl7pPr lvl="6" rtl="0" algn="ctr">
              <a:spcBef>
                <a:spcPts val="0"/>
              </a:spcBef>
              <a:spcAft>
                <a:spcPts val="0"/>
              </a:spcAft>
              <a:buClr>
                <a:schemeClr val="dk2"/>
              </a:buClr>
              <a:buSzPts val="3400"/>
              <a:buNone/>
              <a:defRPr>
                <a:solidFill>
                  <a:schemeClr val="dk2"/>
                </a:solidFill>
              </a:defRPr>
            </a:lvl7pPr>
            <a:lvl8pPr lvl="7" rtl="0" algn="ctr">
              <a:spcBef>
                <a:spcPts val="0"/>
              </a:spcBef>
              <a:spcAft>
                <a:spcPts val="0"/>
              </a:spcAft>
              <a:buClr>
                <a:schemeClr val="dk2"/>
              </a:buClr>
              <a:buSzPts val="3400"/>
              <a:buNone/>
              <a:defRPr>
                <a:solidFill>
                  <a:schemeClr val="dk2"/>
                </a:solidFill>
              </a:defRPr>
            </a:lvl8pPr>
            <a:lvl9pPr lvl="8" rtl="0" algn="ctr">
              <a:spcBef>
                <a:spcPts val="0"/>
              </a:spcBef>
              <a:spcAft>
                <a:spcPts val="0"/>
              </a:spcAft>
              <a:buClr>
                <a:schemeClr val="dk2"/>
              </a:buClr>
              <a:buSzPts val="3400"/>
              <a:buNone/>
              <a:defRPr>
                <a:solidFill>
                  <a:schemeClr val="dk2"/>
                </a:solidFill>
              </a:defRPr>
            </a:lvl9pPr>
          </a:lstStyle>
          <a:p/>
        </p:txBody>
      </p:sp>
      <p:sp>
        <p:nvSpPr>
          <p:cNvPr id="3432" name="Google Shape;3432;p298"/>
          <p:cNvSpPr txBox="1"/>
          <p:nvPr>
            <p:ph idx="1" type="subTitle"/>
          </p:nvPr>
        </p:nvSpPr>
        <p:spPr>
          <a:xfrm>
            <a:off x="720000" y="1661180"/>
            <a:ext cx="4213200" cy="8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433" name="Google Shape;3433;p298"/>
          <p:cNvSpPr txBox="1"/>
          <p:nvPr/>
        </p:nvSpPr>
        <p:spPr>
          <a:xfrm>
            <a:off x="720000" y="3243000"/>
            <a:ext cx="3654900" cy="71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CREDITS: This presentation </a:t>
            </a:r>
            <a:r>
              <a:rPr lang="en" sz="1200">
                <a:solidFill>
                  <a:schemeClr val="dk1"/>
                </a:solidFill>
                <a:latin typeface="DM Sans"/>
                <a:ea typeface="DM Sans"/>
                <a:cs typeface="DM Sans"/>
                <a:sym typeface="DM Sans"/>
              </a:rPr>
              <a:t>template</a:t>
            </a:r>
            <a:r>
              <a:rPr lang="en" sz="1200">
                <a:solidFill>
                  <a:schemeClr val="dk1"/>
                </a:solidFill>
                <a:latin typeface="DM Sans"/>
                <a:ea typeface="DM Sans"/>
                <a:cs typeface="DM Sans"/>
                <a:sym typeface="DM Sans"/>
              </a:rPr>
              <a:t> was created by </a:t>
            </a:r>
            <a:r>
              <a:rPr b="1" lang="en" sz="1200">
                <a:solidFill>
                  <a:schemeClr val="dk1"/>
                </a:solidFill>
                <a:uFill>
                  <a:noFill/>
                </a:uFill>
                <a:latin typeface="DM Sans"/>
                <a:ea typeface="DM Sans"/>
                <a:cs typeface="DM Sans"/>
                <a:sym typeface="DM Sans"/>
                <a:hlinkClick r:id="rId3">
                  <a:extLst>
                    <a:ext uri="{A12FA001-AC4F-418D-AE19-62706E023703}">
                      <ahyp:hlinkClr val="tx"/>
                    </a:ext>
                  </a:extLst>
                </a:hlinkClick>
              </a:rPr>
              <a:t>Slidesgo</a:t>
            </a:r>
            <a:r>
              <a:rPr lang="en" sz="1200">
                <a:solidFill>
                  <a:schemeClr val="dk1"/>
                </a:solidFill>
                <a:latin typeface="DM Sans"/>
                <a:ea typeface="DM Sans"/>
                <a:cs typeface="DM Sans"/>
                <a:sym typeface="DM Sans"/>
              </a:rPr>
              <a:t>, including icons by </a:t>
            </a:r>
            <a:r>
              <a:rPr b="1" lang="en" sz="1200">
                <a:solidFill>
                  <a:schemeClr val="dk1"/>
                </a:solidFill>
                <a:uFill>
                  <a:noFill/>
                </a:uFill>
                <a:latin typeface="DM Sans"/>
                <a:ea typeface="DM Sans"/>
                <a:cs typeface="DM Sans"/>
                <a:sym typeface="DM Sans"/>
                <a:hlinkClick r:id="rId4">
                  <a:extLst>
                    <a:ext uri="{A12FA001-AC4F-418D-AE19-62706E023703}">
                      <ahyp:hlinkClr val="tx"/>
                    </a:ext>
                  </a:extLst>
                </a:hlinkClick>
              </a:rPr>
              <a:t>Flaticon</a:t>
            </a:r>
            <a:r>
              <a:rPr lang="en" sz="1200">
                <a:solidFill>
                  <a:schemeClr val="dk1"/>
                </a:solidFill>
                <a:latin typeface="DM Sans"/>
                <a:ea typeface="DM Sans"/>
                <a:cs typeface="DM Sans"/>
                <a:sym typeface="DM Sans"/>
              </a:rPr>
              <a:t>, and infographics &amp; images by </a:t>
            </a:r>
            <a:r>
              <a:rPr b="1" lang="en" sz="1200">
                <a:solidFill>
                  <a:schemeClr val="dk1"/>
                </a:solidFill>
                <a:uFill>
                  <a:noFill/>
                </a:uFill>
                <a:latin typeface="DM Sans"/>
                <a:ea typeface="DM Sans"/>
                <a:cs typeface="DM Sans"/>
                <a:sym typeface="DM Sans"/>
                <a:hlinkClick r:id="rId5">
                  <a:extLst>
                    <a:ext uri="{A12FA001-AC4F-418D-AE19-62706E023703}">
                      <ahyp:hlinkClr val="tx"/>
                    </a:ext>
                  </a:extLst>
                </a:hlinkClick>
              </a:rPr>
              <a:t>Freepik</a:t>
            </a:r>
            <a:r>
              <a:rPr lang="en" sz="1200">
                <a:solidFill>
                  <a:schemeClr val="dk1"/>
                </a:solidFill>
                <a:uFill>
                  <a:noFill/>
                </a:uFill>
                <a:latin typeface="DM Sans"/>
                <a:ea typeface="DM Sans"/>
                <a:cs typeface="DM Sans"/>
                <a:sym typeface="DM Sans"/>
                <a:hlinkClick r:id="rId6">
                  <a:extLst>
                    <a:ext uri="{A12FA001-AC4F-418D-AE19-62706E023703}">
                      <ahyp:hlinkClr val="tx"/>
                    </a:ext>
                  </a:extLst>
                </a:hlinkClick>
              </a:rPr>
              <a:t> </a:t>
            </a:r>
            <a:endParaRPr sz="1200">
              <a:solidFill>
                <a:schemeClr val="dk1"/>
              </a:solidFill>
              <a:latin typeface="DM Sans"/>
              <a:ea typeface="DM Sans"/>
              <a:cs typeface="DM Sans"/>
              <a:sym typeface="DM Sans"/>
            </a:endParaRPr>
          </a:p>
        </p:txBody>
      </p:sp>
      <p:grpSp>
        <p:nvGrpSpPr>
          <p:cNvPr id="3434" name="Google Shape;3434;p298"/>
          <p:cNvGrpSpPr/>
          <p:nvPr/>
        </p:nvGrpSpPr>
        <p:grpSpPr>
          <a:xfrm>
            <a:off x="0" y="25"/>
            <a:ext cx="9144000" cy="5143500"/>
            <a:chOff x="0" y="25"/>
            <a:chExt cx="9144000" cy="5143500"/>
          </a:xfrm>
        </p:grpSpPr>
        <p:cxnSp>
          <p:nvCxnSpPr>
            <p:cNvPr id="3435" name="Google Shape;3435;p298"/>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3436" name="Google Shape;3436;p298"/>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3437" name="Google Shape;3437;p298"/>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3438" name="Google Shape;3438;p298"/>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_1">
    <p:spTree>
      <p:nvGrpSpPr>
        <p:cNvPr id="3439" name="Shape 3439"/>
        <p:cNvGrpSpPr/>
        <p:nvPr/>
      </p:nvGrpSpPr>
      <p:grpSpPr>
        <a:xfrm>
          <a:off x="0" y="0"/>
          <a:ext cx="0" cy="0"/>
          <a:chOff x="0" y="0"/>
          <a:chExt cx="0" cy="0"/>
        </a:xfrm>
      </p:grpSpPr>
      <p:pic>
        <p:nvPicPr>
          <p:cNvPr id="3440" name="Google Shape;3440;p299"/>
          <p:cNvPicPr preferRelativeResize="0"/>
          <p:nvPr/>
        </p:nvPicPr>
        <p:blipFill>
          <a:blip r:embed="rId2">
            <a:alphaModFix amt="65000"/>
          </a:blip>
          <a:stretch>
            <a:fillRect/>
          </a:stretch>
        </p:blipFill>
        <p:spPr>
          <a:xfrm>
            <a:off x="0" y="0"/>
            <a:ext cx="9144000" cy="5143500"/>
          </a:xfrm>
          <a:prstGeom prst="rect">
            <a:avLst/>
          </a:prstGeom>
          <a:noFill/>
          <a:ln>
            <a:noFill/>
          </a:ln>
        </p:spPr>
      </p:pic>
      <p:cxnSp>
        <p:nvCxnSpPr>
          <p:cNvPr id="3441" name="Google Shape;3441;p299"/>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3442" name="Google Shape;3442;p299"/>
          <p:cNvSpPr/>
          <p:nvPr/>
        </p:nvSpPr>
        <p:spPr>
          <a:xfrm>
            <a:off x="7707001" y="195254"/>
            <a:ext cx="389963" cy="251349"/>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3" name="Google Shape;3443;p299"/>
          <p:cNvGrpSpPr/>
          <p:nvPr/>
        </p:nvGrpSpPr>
        <p:grpSpPr>
          <a:xfrm>
            <a:off x="406785" y="1153647"/>
            <a:ext cx="493610" cy="331663"/>
            <a:chOff x="2493575" y="1248525"/>
            <a:chExt cx="386025" cy="259375"/>
          </a:xfrm>
        </p:grpSpPr>
        <p:sp>
          <p:nvSpPr>
            <p:cNvPr id="3444" name="Google Shape;3444;p299"/>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299"/>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6" name="Google Shape;3446;p299"/>
          <p:cNvGrpSpPr/>
          <p:nvPr/>
        </p:nvGrpSpPr>
        <p:grpSpPr>
          <a:xfrm>
            <a:off x="8338226" y="1485299"/>
            <a:ext cx="493610" cy="331663"/>
            <a:chOff x="2493575" y="1248525"/>
            <a:chExt cx="386025" cy="259375"/>
          </a:xfrm>
        </p:grpSpPr>
        <p:sp>
          <p:nvSpPr>
            <p:cNvPr id="3447" name="Google Shape;3447;p299"/>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299"/>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9" name="Google Shape;3449;p299"/>
          <p:cNvSpPr/>
          <p:nvPr/>
        </p:nvSpPr>
        <p:spPr>
          <a:xfrm>
            <a:off x="156775" y="2548942"/>
            <a:ext cx="381053" cy="24560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ONE_COLUMN_TEXT_4">
    <p:spTree>
      <p:nvGrpSpPr>
        <p:cNvPr id="228" name="Shape 228"/>
        <p:cNvGrpSpPr/>
        <p:nvPr/>
      </p:nvGrpSpPr>
      <p:grpSpPr>
        <a:xfrm>
          <a:off x="0" y="0"/>
          <a:ext cx="0" cy="0"/>
          <a:chOff x="0" y="0"/>
          <a:chExt cx="0" cy="0"/>
        </a:xfrm>
      </p:grpSpPr>
      <p:pic>
        <p:nvPicPr>
          <p:cNvPr id="229" name="Google Shape;229;p31"/>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30" name="Google Shape;230;p31"/>
          <p:cNvSpPr txBox="1"/>
          <p:nvPr>
            <p:ph idx="1" type="body"/>
          </p:nvPr>
        </p:nvSpPr>
        <p:spPr>
          <a:xfrm>
            <a:off x="720000" y="1584150"/>
            <a:ext cx="3793500" cy="2280000"/>
          </a:xfrm>
          <a:prstGeom prst="rect">
            <a:avLst/>
          </a:prstGeom>
        </p:spPr>
        <p:txBody>
          <a:bodyPr anchorCtr="0" anchor="t" bIns="91425" lIns="91425" spcFirstLastPara="1" rIns="91425" wrap="square" tIns="91425">
            <a:noAutofit/>
          </a:bodyPr>
          <a:lstStyle>
            <a:lvl1pPr indent="-323850" lvl="0" marL="457200" rtl="0">
              <a:lnSpc>
                <a:spcPct val="100000"/>
              </a:lnSpc>
              <a:spcBef>
                <a:spcPts val="0"/>
              </a:spcBef>
              <a:spcAft>
                <a:spcPts val="0"/>
              </a:spcAft>
              <a:buClr>
                <a:srgbClr val="D1B4E5"/>
              </a:buClr>
              <a:buSzPts val="1500"/>
              <a:buFont typeface="Barlow"/>
              <a:buAutoNum type="arabicPeriod"/>
              <a:defRPr/>
            </a:lvl1pPr>
            <a:lvl2pPr indent="-317500" lvl="1" marL="914400" rtl="0">
              <a:lnSpc>
                <a:spcPct val="115000"/>
              </a:lnSpc>
              <a:spcBef>
                <a:spcPts val="0"/>
              </a:spcBef>
              <a:spcAft>
                <a:spcPts val="0"/>
              </a:spcAft>
              <a:buClr>
                <a:srgbClr val="000000"/>
              </a:buClr>
              <a:buSzPts val="1400"/>
              <a:buFont typeface="Arimo"/>
              <a:buAutoNum type="alphaLcPeriod"/>
              <a:defRPr/>
            </a:lvl2pPr>
            <a:lvl3pPr indent="-317500" lvl="2" marL="1371600" rtl="0">
              <a:lnSpc>
                <a:spcPct val="115000"/>
              </a:lnSpc>
              <a:spcBef>
                <a:spcPts val="1600"/>
              </a:spcBef>
              <a:spcAft>
                <a:spcPts val="0"/>
              </a:spcAft>
              <a:buClr>
                <a:srgbClr val="000000"/>
              </a:buClr>
              <a:buSzPts val="1400"/>
              <a:buFont typeface="Arimo"/>
              <a:buAutoNum type="romanLcPeriod"/>
              <a:defRPr/>
            </a:lvl3pPr>
            <a:lvl4pPr indent="-317500" lvl="3" marL="1828800" rtl="0">
              <a:lnSpc>
                <a:spcPct val="115000"/>
              </a:lnSpc>
              <a:spcBef>
                <a:spcPts val="1600"/>
              </a:spcBef>
              <a:spcAft>
                <a:spcPts val="0"/>
              </a:spcAft>
              <a:buClr>
                <a:srgbClr val="000000"/>
              </a:buClr>
              <a:buSzPts val="1400"/>
              <a:buFont typeface="Arimo"/>
              <a:buAutoNum type="arabicPeriod"/>
              <a:defRPr/>
            </a:lvl4pPr>
            <a:lvl5pPr indent="-317500" lvl="4" marL="2286000" rtl="0">
              <a:lnSpc>
                <a:spcPct val="115000"/>
              </a:lnSpc>
              <a:spcBef>
                <a:spcPts val="1600"/>
              </a:spcBef>
              <a:spcAft>
                <a:spcPts val="0"/>
              </a:spcAft>
              <a:buClr>
                <a:srgbClr val="000000"/>
              </a:buClr>
              <a:buSzPts val="1400"/>
              <a:buFont typeface="Arimo"/>
              <a:buAutoNum type="alphaLcPeriod"/>
              <a:defRPr/>
            </a:lvl5pPr>
            <a:lvl6pPr indent="-317500" lvl="5" marL="2743200" rtl="0">
              <a:lnSpc>
                <a:spcPct val="115000"/>
              </a:lnSpc>
              <a:spcBef>
                <a:spcPts val="1600"/>
              </a:spcBef>
              <a:spcAft>
                <a:spcPts val="0"/>
              </a:spcAft>
              <a:buClr>
                <a:srgbClr val="000000"/>
              </a:buClr>
              <a:buSzPts val="1400"/>
              <a:buFont typeface="Arimo"/>
              <a:buAutoNum type="romanLcPeriod"/>
              <a:defRPr/>
            </a:lvl6pPr>
            <a:lvl7pPr indent="-317500" lvl="6" marL="3200400" rtl="0">
              <a:lnSpc>
                <a:spcPct val="115000"/>
              </a:lnSpc>
              <a:spcBef>
                <a:spcPts val="1600"/>
              </a:spcBef>
              <a:spcAft>
                <a:spcPts val="0"/>
              </a:spcAft>
              <a:buClr>
                <a:srgbClr val="000000"/>
              </a:buClr>
              <a:buSzPts val="1400"/>
              <a:buFont typeface="Arimo"/>
              <a:buAutoNum type="arabicPeriod"/>
              <a:defRPr/>
            </a:lvl7pPr>
            <a:lvl8pPr indent="-317500" lvl="7" marL="3657600" rtl="0">
              <a:lnSpc>
                <a:spcPct val="115000"/>
              </a:lnSpc>
              <a:spcBef>
                <a:spcPts val="1600"/>
              </a:spcBef>
              <a:spcAft>
                <a:spcPts val="0"/>
              </a:spcAft>
              <a:buClr>
                <a:srgbClr val="000000"/>
              </a:buClr>
              <a:buSzPts val="1400"/>
              <a:buFont typeface="Arimo"/>
              <a:buAutoNum type="alphaLcPeriod"/>
              <a:defRPr/>
            </a:lvl8pPr>
            <a:lvl9pPr indent="-317500" lvl="8" marL="4114800" rtl="0">
              <a:lnSpc>
                <a:spcPct val="115000"/>
              </a:lnSpc>
              <a:spcBef>
                <a:spcPts val="1600"/>
              </a:spcBef>
              <a:spcAft>
                <a:spcPts val="1600"/>
              </a:spcAft>
              <a:buClr>
                <a:srgbClr val="000000"/>
              </a:buClr>
              <a:buSzPts val="1400"/>
              <a:buFont typeface="Arimo"/>
              <a:buAutoNum type="romanLcPeriod"/>
              <a:defRPr/>
            </a:lvl9pPr>
          </a:lstStyle>
          <a:p/>
        </p:txBody>
      </p:sp>
      <p:sp>
        <p:nvSpPr>
          <p:cNvPr id="231" name="Google Shape;231;p31"/>
          <p:cNvSpPr txBox="1"/>
          <p:nvPr>
            <p:ph type="title"/>
          </p:nvPr>
        </p:nvSpPr>
        <p:spPr>
          <a:xfrm>
            <a:off x="720000" y="443403"/>
            <a:ext cx="5845500" cy="6942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32" name="Google Shape;232;p31"/>
          <p:cNvSpPr/>
          <p:nvPr>
            <p:ph idx="2" type="pic"/>
          </p:nvPr>
        </p:nvSpPr>
        <p:spPr>
          <a:xfrm>
            <a:off x="5249400" y="1542000"/>
            <a:ext cx="2610900" cy="2610900"/>
          </a:xfrm>
          <a:prstGeom prst="rect">
            <a:avLst/>
          </a:prstGeom>
          <a:noFill/>
          <a:ln cap="sq" cmpd="sng" w="19050">
            <a:solidFill>
              <a:schemeClr val="dk1"/>
            </a:solidFill>
            <a:prstDash val="solid"/>
            <a:round/>
            <a:headEnd len="sm" w="sm" type="none"/>
            <a:tailEnd len="sm" w="sm" type="none"/>
          </a:ln>
        </p:spPr>
      </p:sp>
      <p:cxnSp>
        <p:nvCxnSpPr>
          <p:cNvPr id="233" name="Google Shape;233;p31"/>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234" name="Google Shape;234;p31"/>
          <p:cNvSpPr/>
          <p:nvPr/>
        </p:nvSpPr>
        <p:spPr>
          <a:xfrm>
            <a:off x="6632470" y="271005"/>
            <a:ext cx="408469" cy="263277"/>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 name="Google Shape;235;p31"/>
          <p:cNvGrpSpPr/>
          <p:nvPr/>
        </p:nvGrpSpPr>
        <p:grpSpPr>
          <a:xfrm>
            <a:off x="8538621" y="623706"/>
            <a:ext cx="418034" cy="630656"/>
            <a:chOff x="8538621" y="623706"/>
            <a:chExt cx="418034" cy="630656"/>
          </a:xfrm>
        </p:grpSpPr>
        <p:grpSp>
          <p:nvGrpSpPr>
            <p:cNvPr id="236" name="Google Shape;236;p31"/>
            <p:cNvGrpSpPr/>
            <p:nvPr/>
          </p:nvGrpSpPr>
          <p:grpSpPr>
            <a:xfrm>
              <a:off x="8609803" y="767216"/>
              <a:ext cx="239221" cy="487147"/>
              <a:chOff x="1925725" y="1035100"/>
              <a:chExt cx="174525" cy="355400"/>
            </a:xfrm>
          </p:grpSpPr>
          <p:sp>
            <p:nvSpPr>
              <p:cNvPr id="237" name="Google Shape;237;p31"/>
              <p:cNvSpPr/>
              <p:nvPr/>
            </p:nvSpPr>
            <p:spPr>
              <a:xfrm>
                <a:off x="1932400" y="1041150"/>
                <a:ext cx="163375" cy="343300"/>
              </a:xfrm>
              <a:custGeom>
                <a:rect b="b" l="l" r="r" t="t"/>
                <a:pathLst>
                  <a:path extrusionOk="0" h="13732" w="6535">
                    <a:moveTo>
                      <a:pt x="3829" y="1"/>
                    </a:moveTo>
                    <a:cubicBezTo>
                      <a:pt x="3740" y="1"/>
                      <a:pt x="3651" y="52"/>
                      <a:pt x="3612" y="141"/>
                    </a:cubicBezTo>
                    <a:lnTo>
                      <a:pt x="690" y="6700"/>
                    </a:lnTo>
                    <a:cubicBezTo>
                      <a:pt x="614" y="6866"/>
                      <a:pt x="728" y="7044"/>
                      <a:pt x="907" y="7044"/>
                    </a:cubicBezTo>
                    <a:lnTo>
                      <a:pt x="2400" y="7044"/>
                    </a:lnTo>
                    <a:lnTo>
                      <a:pt x="52" y="13412"/>
                    </a:lnTo>
                    <a:cubicBezTo>
                      <a:pt x="1" y="13527"/>
                      <a:pt x="52" y="13655"/>
                      <a:pt x="167" y="13718"/>
                    </a:cubicBezTo>
                    <a:cubicBezTo>
                      <a:pt x="205" y="13731"/>
                      <a:pt x="231" y="13731"/>
                      <a:pt x="269" y="13731"/>
                    </a:cubicBezTo>
                    <a:cubicBezTo>
                      <a:pt x="358" y="13731"/>
                      <a:pt x="435" y="13693"/>
                      <a:pt x="473" y="13616"/>
                    </a:cubicBezTo>
                    <a:lnTo>
                      <a:pt x="5667" y="4773"/>
                    </a:lnTo>
                    <a:cubicBezTo>
                      <a:pt x="5756" y="4620"/>
                      <a:pt x="5641" y="4416"/>
                      <a:pt x="5463" y="4416"/>
                    </a:cubicBezTo>
                    <a:lnTo>
                      <a:pt x="4289" y="4416"/>
                    </a:lnTo>
                    <a:lnTo>
                      <a:pt x="6458" y="358"/>
                    </a:lnTo>
                    <a:cubicBezTo>
                      <a:pt x="6534" y="192"/>
                      <a:pt x="6420" y="1"/>
                      <a:pt x="62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1"/>
              <p:cNvSpPr/>
              <p:nvPr/>
            </p:nvSpPr>
            <p:spPr>
              <a:xfrm>
                <a:off x="1925725" y="1035100"/>
                <a:ext cx="174525" cy="355400"/>
              </a:xfrm>
              <a:custGeom>
                <a:rect b="b" l="l" r="r" t="t"/>
                <a:pathLst>
                  <a:path extrusionOk="0" h="14216" w="6981">
                    <a:moveTo>
                      <a:pt x="6508" y="472"/>
                    </a:moveTo>
                    <a:lnTo>
                      <a:pt x="6508" y="485"/>
                    </a:lnTo>
                    <a:lnTo>
                      <a:pt x="4160" y="4900"/>
                    </a:lnTo>
                    <a:lnTo>
                      <a:pt x="5730" y="4900"/>
                    </a:lnTo>
                    <a:lnTo>
                      <a:pt x="536" y="13743"/>
                    </a:lnTo>
                    <a:lnTo>
                      <a:pt x="2999" y="7044"/>
                    </a:lnTo>
                    <a:lnTo>
                      <a:pt x="1174" y="7044"/>
                    </a:lnTo>
                    <a:lnTo>
                      <a:pt x="4096" y="472"/>
                    </a:lnTo>
                    <a:close/>
                    <a:moveTo>
                      <a:pt x="4096" y="0"/>
                    </a:moveTo>
                    <a:cubicBezTo>
                      <a:pt x="3918" y="0"/>
                      <a:pt x="3739" y="115"/>
                      <a:pt x="3662" y="281"/>
                    </a:cubicBezTo>
                    <a:lnTo>
                      <a:pt x="740" y="6840"/>
                    </a:lnTo>
                    <a:cubicBezTo>
                      <a:pt x="600" y="7159"/>
                      <a:pt x="829" y="7516"/>
                      <a:pt x="1174" y="7516"/>
                    </a:cubicBezTo>
                    <a:lnTo>
                      <a:pt x="2322" y="7516"/>
                    </a:lnTo>
                    <a:lnTo>
                      <a:pt x="89" y="13565"/>
                    </a:lnTo>
                    <a:cubicBezTo>
                      <a:pt x="0" y="13794"/>
                      <a:pt x="102" y="14062"/>
                      <a:pt x="332" y="14164"/>
                    </a:cubicBezTo>
                    <a:cubicBezTo>
                      <a:pt x="396" y="14190"/>
                      <a:pt x="459" y="14216"/>
                      <a:pt x="536" y="14216"/>
                    </a:cubicBezTo>
                    <a:cubicBezTo>
                      <a:pt x="702" y="14216"/>
                      <a:pt x="868" y="14113"/>
                      <a:pt x="944" y="13973"/>
                    </a:cubicBezTo>
                    <a:lnTo>
                      <a:pt x="6125" y="5143"/>
                    </a:lnTo>
                    <a:cubicBezTo>
                      <a:pt x="6317" y="4811"/>
                      <a:pt x="6087" y="4415"/>
                      <a:pt x="5717" y="4415"/>
                    </a:cubicBezTo>
                    <a:lnTo>
                      <a:pt x="4951" y="4415"/>
                    </a:lnTo>
                    <a:lnTo>
                      <a:pt x="6916" y="715"/>
                    </a:lnTo>
                    <a:cubicBezTo>
                      <a:pt x="6955" y="638"/>
                      <a:pt x="6980" y="562"/>
                      <a:pt x="6980" y="472"/>
                    </a:cubicBezTo>
                    <a:cubicBezTo>
                      <a:pt x="6980" y="217"/>
                      <a:pt x="6763" y="0"/>
                      <a:pt x="65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31"/>
            <p:cNvGrpSpPr/>
            <p:nvPr/>
          </p:nvGrpSpPr>
          <p:grpSpPr>
            <a:xfrm>
              <a:off x="8538621" y="623706"/>
              <a:ext cx="418034" cy="269443"/>
              <a:chOff x="1087650" y="1031275"/>
              <a:chExt cx="298000" cy="192075"/>
            </a:xfrm>
          </p:grpSpPr>
          <p:sp>
            <p:nvSpPr>
              <p:cNvPr id="240" name="Google Shape;240;p31"/>
              <p:cNvSpPr/>
              <p:nvPr/>
            </p:nvSpPr>
            <p:spPr>
              <a:xfrm>
                <a:off x="1094350" y="1037650"/>
                <a:ext cx="284275" cy="179975"/>
              </a:xfrm>
              <a:custGeom>
                <a:rect b="b" l="l" r="r" t="t"/>
                <a:pathLst>
                  <a:path extrusionOk="0" h="7199" w="11371">
                    <a:moveTo>
                      <a:pt x="5615" y="0"/>
                    </a:moveTo>
                    <a:cubicBezTo>
                      <a:pt x="4518" y="0"/>
                      <a:pt x="3574" y="664"/>
                      <a:pt x="2885" y="1902"/>
                    </a:cubicBezTo>
                    <a:cubicBezTo>
                      <a:pt x="2655" y="2297"/>
                      <a:pt x="2476" y="2603"/>
                      <a:pt x="2106" y="2795"/>
                    </a:cubicBezTo>
                    <a:cubicBezTo>
                      <a:pt x="1979" y="2871"/>
                      <a:pt x="1838" y="2935"/>
                      <a:pt x="1698" y="2999"/>
                    </a:cubicBezTo>
                    <a:cubicBezTo>
                      <a:pt x="1404" y="3114"/>
                      <a:pt x="1124" y="3267"/>
                      <a:pt x="868" y="3458"/>
                    </a:cubicBezTo>
                    <a:cubicBezTo>
                      <a:pt x="256" y="3918"/>
                      <a:pt x="1" y="4734"/>
                      <a:pt x="230" y="5475"/>
                    </a:cubicBezTo>
                    <a:cubicBezTo>
                      <a:pt x="447" y="6074"/>
                      <a:pt x="983" y="6495"/>
                      <a:pt x="1621" y="6559"/>
                    </a:cubicBezTo>
                    <a:lnTo>
                      <a:pt x="1749" y="6559"/>
                    </a:lnTo>
                    <a:cubicBezTo>
                      <a:pt x="2017" y="6546"/>
                      <a:pt x="2272" y="6508"/>
                      <a:pt x="2527" y="6432"/>
                    </a:cubicBezTo>
                    <a:cubicBezTo>
                      <a:pt x="2731" y="6381"/>
                      <a:pt x="2948" y="6342"/>
                      <a:pt x="3178" y="6330"/>
                    </a:cubicBezTo>
                    <a:cubicBezTo>
                      <a:pt x="3255" y="6330"/>
                      <a:pt x="3344" y="6342"/>
                      <a:pt x="3421" y="6355"/>
                    </a:cubicBezTo>
                    <a:cubicBezTo>
                      <a:pt x="3625" y="6432"/>
                      <a:pt x="3803" y="6521"/>
                      <a:pt x="3969" y="6649"/>
                    </a:cubicBezTo>
                    <a:cubicBezTo>
                      <a:pt x="4059" y="6712"/>
                      <a:pt x="4148" y="6763"/>
                      <a:pt x="4224" y="6814"/>
                    </a:cubicBezTo>
                    <a:cubicBezTo>
                      <a:pt x="4652" y="7059"/>
                      <a:pt x="5127" y="7198"/>
                      <a:pt x="5615" y="7198"/>
                    </a:cubicBezTo>
                    <a:cubicBezTo>
                      <a:pt x="5636" y="7198"/>
                      <a:pt x="5658" y="7198"/>
                      <a:pt x="5679" y="7197"/>
                    </a:cubicBezTo>
                    <a:cubicBezTo>
                      <a:pt x="5704" y="7198"/>
                      <a:pt x="5729" y="7198"/>
                      <a:pt x="5754" y="7198"/>
                    </a:cubicBezTo>
                    <a:cubicBezTo>
                      <a:pt x="6174" y="7198"/>
                      <a:pt x="6582" y="7097"/>
                      <a:pt x="6955" y="6917"/>
                    </a:cubicBezTo>
                    <a:cubicBezTo>
                      <a:pt x="7032" y="6878"/>
                      <a:pt x="7096" y="6840"/>
                      <a:pt x="7159" y="6802"/>
                    </a:cubicBezTo>
                    <a:cubicBezTo>
                      <a:pt x="7274" y="6738"/>
                      <a:pt x="7389" y="6674"/>
                      <a:pt x="7504" y="6636"/>
                    </a:cubicBezTo>
                    <a:cubicBezTo>
                      <a:pt x="7642" y="6583"/>
                      <a:pt x="7789" y="6556"/>
                      <a:pt x="7938" y="6556"/>
                    </a:cubicBezTo>
                    <a:cubicBezTo>
                      <a:pt x="7968" y="6556"/>
                      <a:pt x="7997" y="6557"/>
                      <a:pt x="8027" y="6559"/>
                    </a:cubicBezTo>
                    <a:cubicBezTo>
                      <a:pt x="8180" y="6559"/>
                      <a:pt x="8346" y="6572"/>
                      <a:pt x="8525" y="6585"/>
                    </a:cubicBezTo>
                    <a:cubicBezTo>
                      <a:pt x="8703" y="6598"/>
                      <a:pt x="8895" y="6623"/>
                      <a:pt x="9074" y="6623"/>
                    </a:cubicBezTo>
                    <a:cubicBezTo>
                      <a:pt x="9176" y="6623"/>
                      <a:pt x="9278" y="6610"/>
                      <a:pt x="9367" y="6598"/>
                    </a:cubicBezTo>
                    <a:cubicBezTo>
                      <a:pt x="10324" y="6495"/>
                      <a:pt x="11090" y="5755"/>
                      <a:pt x="11230" y="4798"/>
                    </a:cubicBezTo>
                    <a:cubicBezTo>
                      <a:pt x="11370" y="3841"/>
                      <a:pt x="10847" y="2910"/>
                      <a:pt x="9967" y="2527"/>
                    </a:cubicBezTo>
                    <a:cubicBezTo>
                      <a:pt x="9737" y="2438"/>
                      <a:pt x="9507" y="2361"/>
                      <a:pt x="9265" y="2323"/>
                    </a:cubicBezTo>
                    <a:cubicBezTo>
                      <a:pt x="8984" y="2272"/>
                      <a:pt x="8703" y="2170"/>
                      <a:pt x="8448" y="2029"/>
                    </a:cubicBezTo>
                    <a:cubicBezTo>
                      <a:pt x="8193" y="1825"/>
                      <a:pt x="7976" y="1583"/>
                      <a:pt x="7810" y="1289"/>
                    </a:cubicBezTo>
                    <a:cubicBezTo>
                      <a:pt x="7644" y="1021"/>
                      <a:pt x="7453" y="779"/>
                      <a:pt x="7223" y="562"/>
                    </a:cubicBezTo>
                    <a:cubicBezTo>
                      <a:pt x="6891" y="281"/>
                      <a:pt x="6483" y="102"/>
                      <a:pt x="6049" y="39"/>
                    </a:cubicBezTo>
                    <a:cubicBezTo>
                      <a:pt x="5909" y="13"/>
                      <a:pt x="5756" y="0"/>
                      <a:pt x="5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1"/>
              <p:cNvSpPr/>
              <p:nvPr/>
            </p:nvSpPr>
            <p:spPr>
              <a:xfrm>
                <a:off x="1087650" y="1031275"/>
                <a:ext cx="298000" cy="192075"/>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TITLE_ONLY_1_1">
    <p:spTree>
      <p:nvGrpSpPr>
        <p:cNvPr id="3450" name="Shape 3450"/>
        <p:cNvGrpSpPr/>
        <p:nvPr/>
      </p:nvGrpSpPr>
      <p:grpSpPr>
        <a:xfrm>
          <a:off x="0" y="0"/>
          <a:ext cx="0" cy="0"/>
          <a:chOff x="0" y="0"/>
          <a:chExt cx="0" cy="0"/>
        </a:xfrm>
      </p:grpSpPr>
      <p:pic>
        <p:nvPicPr>
          <p:cNvPr id="3451" name="Google Shape;3451;p300"/>
          <p:cNvPicPr preferRelativeResize="0"/>
          <p:nvPr/>
        </p:nvPicPr>
        <p:blipFill>
          <a:blip r:embed="rId2">
            <a:alphaModFix amt="65000"/>
          </a:blip>
          <a:stretch>
            <a:fillRect/>
          </a:stretch>
        </p:blipFill>
        <p:spPr>
          <a:xfrm>
            <a:off x="0" y="0"/>
            <a:ext cx="9144000" cy="5143500"/>
          </a:xfrm>
          <a:prstGeom prst="rect">
            <a:avLst/>
          </a:prstGeom>
          <a:noFill/>
          <a:ln>
            <a:noFill/>
          </a:ln>
        </p:spPr>
      </p:pic>
      <p:cxnSp>
        <p:nvCxnSpPr>
          <p:cNvPr id="3452" name="Google Shape;3452;p300"/>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grpSp>
        <p:nvGrpSpPr>
          <p:cNvPr id="3453" name="Google Shape;3453;p300"/>
          <p:cNvGrpSpPr/>
          <p:nvPr/>
        </p:nvGrpSpPr>
        <p:grpSpPr>
          <a:xfrm flipH="1">
            <a:off x="7314893" y="194427"/>
            <a:ext cx="472842" cy="317708"/>
            <a:chOff x="2493575" y="1248525"/>
            <a:chExt cx="386025" cy="259375"/>
          </a:xfrm>
        </p:grpSpPr>
        <p:sp>
          <p:nvSpPr>
            <p:cNvPr id="3454" name="Google Shape;3454;p300"/>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300"/>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6" name="Google Shape;3456;p300"/>
          <p:cNvSpPr/>
          <p:nvPr/>
        </p:nvSpPr>
        <p:spPr>
          <a:xfrm flipH="1">
            <a:off x="5863942" y="394739"/>
            <a:ext cx="365020" cy="235273"/>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7" name="Google Shape;3457;p300"/>
          <p:cNvGrpSpPr/>
          <p:nvPr/>
        </p:nvGrpSpPr>
        <p:grpSpPr>
          <a:xfrm flipH="1">
            <a:off x="310250" y="1180249"/>
            <a:ext cx="472842" cy="317708"/>
            <a:chOff x="2493575" y="1248525"/>
            <a:chExt cx="386025" cy="259375"/>
          </a:xfrm>
        </p:grpSpPr>
        <p:sp>
          <p:nvSpPr>
            <p:cNvPr id="3458" name="Google Shape;3458;p300"/>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300"/>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0" name="Google Shape;3460;p300"/>
          <p:cNvSpPr/>
          <p:nvPr/>
        </p:nvSpPr>
        <p:spPr>
          <a:xfrm flipH="1">
            <a:off x="1642322" y="232889"/>
            <a:ext cx="373543" cy="24076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_1">
    <p:spTree>
      <p:nvGrpSpPr>
        <p:cNvPr id="242" name="Shape 242"/>
        <p:cNvGrpSpPr/>
        <p:nvPr/>
      </p:nvGrpSpPr>
      <p:grpSpPr>
        <a:xfrm>
          <a:off x="0" y="0"/>
          <a:ext cx="0" cy="0"/>
          <a:chOff x="0" y="0"/>
          <a:chExt cx="0" cy="0"/>
        </a:xfrm>
      </p:grpSpPr>
      <p:pic>
        <p:nvPicPr>
          <p:cNvPr id="243" name="Google Shape;243;p32"/>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44" name="Google Shape;244;p32"/>
          <p:cNvSpPr txBox="1"/>
          <p:nvPr>
            <p:ph idx="1" type="subTitle"/>
          </p:nvPr>
        </p:nvSpPr>
        <p:spPr>
          <a:xfrm>
            <a:off x="1181425" y="3149925"/>
            <a:ext cx="2907600" cy="46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sz="2200">
                <a:solidFill>
                  <a:schemeClr val="dk2"/>
                </a:solidFill>
                <a:latin typeface="Domine"/>
                <a:ea typeface="Domine"/>
                <a:cs typeface="Domine"/>
                <a:sym typeface="Domi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45" name="Google Shape;245;p32"/>
          <p:cNvSpPr txBox="1"/>
          <p:nvPr>
            <p:ph idx="2" type="subTitle"/>
          </p:nvPr>
        </p:nvSpPr>
        <p:spPr>
          <a:xfrm>
            <a:off x="4836300" y="3149925"/>
            <a:ext cx="2907600" cy="46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sz="2200">
                <a:solidFill>
                  <a:schemeClr val="dk2"/>
                </a:solidFill>
                <a:latin typeface="Domine"/>
                <a:ea typeface="Domine"/>
                <a:cs typeface="Domine"/>
                <a:sym typeface="Domi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46" name="Google Shape;246;p32"/>
          <p:cNvSpPr txBox="1"/>
          <p:nvPr>
            <p:ph idx="3" type="subTitle"/>
          </p:nvPr>
        </p:nvSpPr>
        <p:spPr>
          <a:xfrm>
            <a:off x="1181425" y="3594525"/>
            <a:ext cx="2907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7" name="Google Shape;247;p32"/>
          <p:cNvSpPr txBox="1"/>
          <p:nvPr>
            <p:ph idx="4" type="subTitle"/>
          </p:nvPr>
        </p:nvSpPr>
        <p:spPr>
          <a:xfrm>
            <a:off x="4836300" y="3594525"/>
            <a:ext cx="2907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8" name="Google Shape;248;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cxnSp>
        <p:nvCxnSpPr>
          <p:cNvPr id="249" name="Google Shape;249;p32"/>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grpSp>
        <p:nvGrpSpPr>
          <p:cNvPr id="250" name="Google Shape;250;p32"/>
          <p:cNvGrpSpPr/>
          <p:nvPr/>
        </p:nvGrpSpPr>
        <p:grpSpPr>
          <a:xfrm>
            <a:off x="8219767" y="3409470"/>
            <a:ext cx="408469" cy="263277"/>
            <a:chOff x="1087650" y="1031275"/>
            <a:chExt cx="298000" cy="192075"/>
          </a:xfrm>
        </p:grpSpPr>
        <p:sp>
          <p:nvSpPr>
            <p:cNvPr id="251" name="Google Shape;251;p32"/>
            <p:cNvSpPr/>
            <p:nvPr/>
          </p:nvSpPr>
          <p:spPr>
            <a:xfrm>
              <a:off x="1094350" y="1037650"/>
              <a:ext cx="284275" cy="179975"/>
            </a:xfrm>
            <a:custGeom>
              <a:rect b="b" l="l" r="r" t="t"/>
              <a:pathLst>
                <a:path extrusionOk="0" h="7199" w="11371">
                  <a:moveTo>
                    <a:pt x="5615" y="0"/>
                  </a:moveTo>
                  <a:cubicBezTo>
                    <a:pt x="4518" y="0"/>
                    <a:pt x="3574" y="664"/>
                    <a:pt x="2885" y="1902"/>
                  </a:cubicBezTo>
                  <a:cubicBezTo>
                    <a:pt x="2655" y="2297"/>
                    <a:pt x="2476" y="2603"/>
                    <a:pt x="2106" y="2795"/>
                  </a:cubicBezTo>
                  <a:cubicBezTo>
                    <a:pt x="1979" y="2871"/>
                    <a:pt x="1838" y="2935"/>
                    <a:pt x="1698" y="2999"/>
                  </a:cubicBezTo>
                  <a:cubicBezTo>
                    <a:pt x="1404" y="3114"/>
                    <a:pt x="1124" y="3267"/>
                    <a:pt x="868" y="3458"/>
                  </a:cubicBezTo>
                  <a:cubicBezTo>
                    <a:pt x="256" y="3918"/>
                    <a:pt x="1" y="4734"/>
                    <a:pt x="230" y="5475"/>
                  </a:cubicBezTo>
                  <a:cubicBezTo>
                    <a:pt x="447" y="6074"/>
                    <a:pt x="983" y="6495"/>
                    <a:pt x="1621" y="6559"/>
                  </a:cubicBezTo>
                  <a:lnTo>
                    <a:pt x="1749" y="6559"/>
                  </a:lnTo>
                  <a:cubicBezTo>
                    <a:pt x="2017" y="6546"/>
                    <a:pt x="2272" y="6508"/>
                    <a:pt x="2527" y="6432"/>
                  </a:cubicBezTo>
                  <a:cubicBezTo>
                    <a:pt x="2731" y="6381"/>
                    <a:pt x="2948" y="6342"/>
                    <a:pt x="3178" y="6330"/>
                  </a:cubicBezTo>
                  <a:cubicBezTo>
                    <a:pt x="3255" y="6330"/>
                    <a:pt x="3344" y="6342"/>
                    <a:pt x="3421" y="6355"/>
                  </a:cubicBezTo>
                  <a:cubicBezTo>
                    <a:pt x="3625" y="6432"/>
                    <a:pt x="3803" y="6521"/>
                    <a:pt x="3969" y="6649"/>
                  </a:cubicBezTo>
                  <a:cubicBezTo>
                    <a:pt x="4059" y="6712"/>
                    <a:pt x="4148" y="6763"/>
                    <a:pt x="4224" y="6814"/>
                  </a:cubicBezTo>
                  <a:cubicBezTo>
                    <a:pt x="4652" y="7059"/>
                    <a:pt x="5127" y="7198"/>
                    <a:pt x="5615" y="7198"/>
                  </a:cubicBezTo>
                  <a:cubicBezTo>
                    <a:pt x="5636" y="7198"/>
                    <a:pt x="5658" y="7198"/>
                    <a:pt x="5679" y="7197"/>
                  </a:cubicBezTo>
                  <a:cubicBezTo>
                    <a:pt x="5704" y="7198"/>
                    <a:pt x="5729" y="7198"/>
                    <a:pt x="5754" y="7198"/>
                  </a:cubicBezTo>
                  <a:cubicBezTo>
                    <a:pt x="6174" y="7198"/>
                    <a:pt x="6582" y="7097"/>
                    <a:pt x="6955" y="6917"/>
                  </a:cubicBezTo>
                  <a:cubicBezTo>
                    <a:pt x="7032" y="6878"/>
                    <a:pt x="7096" y="6840"/>
                    <a:pt x="7159" y="6802"/>
                  </a:cubicBezTo>
                  <a:cubicBezTo>
                    <a:pt x="7274" y="6738"/>
                    <a:pt x="7389" y="6674"/>
                    <a:pt x="7504" y="6636"/>
                  </a:cubicBezTo>
                  <a:cubicBezTo>
                    <a:pt x="7642" y="6583"/>
                    <a:pt x="7789" y="6556"/>
                    <a:pt x="7938" y="6556"/>
                  </a:cubicBezTo>
                  <a:cubicBezTo>
                    <a:pt x="7968" y="6556"/>
                    <a:pt x="7997" y="6557"/>
                    <a:pt x="8027" y="6559"/>
                  </a:cubicBezTo>
                  <a:cubicBezTo>
                    <a:pt x="8180" y="6559"/>
                    <a:pt x="8346" y="6572"/>
                    <a:pt x="8525" y="6585"/>
                  </a:cubicBezTo>
                  <a:cubicBezTo>
                    <a:pt x="8703" y="6598"/>
                    <a:pt x="8895" y="6623"/>
                    <a:pt x="9074" y="6623"/>
                  </a:cubicBezTo>
                  <a:cubicBezTo>
                    <a:pt x="9176" y="6623"/>
                    <a:pt x="9278" y="6610"/>
                    <a:pt x="9367" y="6598"/>
                  </a:cubicBezTo>
                  <a:cubicBezTo>
                    <a:pt x="10324" y="6495"/>
                    <a:pt x="11090" y="5755"/>
                    <a:pt x="11230" y="4798"/>
                  </a:cubicBezTo>
                  <a:cubicBezTo>
                    <a:pt x="11370" y="3841"/>
                    <a:pt x="10847" y="2910"/>
                    <a:pt x="9967" y="2527"/>
                  </a:cubicBezTo>
                  <a:cubicBezTo>
                    <a:pt x="9737" y="2438"/>
                    <a:pt x="9507" y="2361"/>
                    <a:pt x="9265" y="2323"/>
                  </a:cubicBezTo>
                  <a:cubicBezTo>
                    <a:pt x="8984" y="2272"/>
                    <a:pt x="8703" y="2170"/>
                    <a:pt x="8448" y="2029"/>
                  </a:cubicBezTo>
                  <a:cubicBezTo>
                    <a:pt x="8193" y="1825"/>
                    <a:pt x="7976" y="1583"/>
                    <a:pt x="7810" y="1289"/>
                  </a:cubicBezTo>
                  <a:cubicBezTo>
                    <a:pt x="7644" y="1021"/>
                    <a:pt x="7453" y="779"/>
                    <a:pt x="7223" y="562"/>
                  </a:cubicBezTo>
                  <a:cubicBezTo>
                    <a:pt x="6891" y="281"/>
                    <a:pt x="6483" y="102"/>
                    <a:pt x="6049" y="39"/>
                  </a:cubicBezTo>
                  <a:cubicBezTo>
                    <a:pt x="5909" y="13"/>
                    <a:pt x="5756" y="0"/>
                    <a:pt x="5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2"/>
            <p:cNvSpPr/>
            <p:nvPr/>
          </p:nvSpPr>
          <p:spPr>
            <a:xfrm>
              <a:off x="1087650" y="1031275"/>
              <a:ext cx="298000" cy="192075"/>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 name="Google Shape;253;p32"/>
          <p:cNvSpPr/>
          <p:nvPr/>
        </p:nvSpPr>
        <p:spPr>
          <a:xfrm>
            <a:off x="8271945" y="2053017"/>
            <a:ext cx="408469" cy="263277"/>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2"/>
          <p:cNvSpPr/>
          <p:nvPr/>
        </p:nvSpPr>
        <p:spPr>
          <a:xfrm>
            <a:off x="356955" y="2729753"/>
            <a:ext cx="529124" cy="35552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_1">
    <p:spTree>
      <p:nvGrpSpPr>
        <p:cNvPr id="255" name="Shape 255"/>
        <p:cNvGrpSpPr/>
        <p:nvPr/>
      </p:nvGrpSpPr>
      <p:grpSpPr>
        <a:xfrm>
          <a:off x="0" y="0"/>
          <a:ext cx="0" cy="0"/>
          <a:chOff x="0" y="0"/>
          <a:chExt cx="0" cy="0"/>
        </a:xfrm>
      </p:grpSpPr>
      <p:pic>
        <p:nvPicPr>
          <p:cNvPr id="256" name="Google Shape;256;p33"/>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57" name="Google Shape;257;p33"/>
          <p:cNvSpPr txBox="1"/>
          <p:nvPr>
            <p:ph idx="1" type="subTitle"/>
          </p:nvPr>
        </p:nvSpPr>
        <p:spPr>
          <a:xfrm>
            <a:off x="1307175" y="2485300"/>
            <a:ext cx="2543400" cy="46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sz="2200">
                <a:solidFill>
                  <a:schemeClr val="dk2"/>
                </a:solidFill>
                <a:latin typeface="Domine"/>
                <a:ea typeface="Domine"/>
                <a:cs typeface="Domine"/>
                <a:sym typeface="Domi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58" name="Google Shape;258;p33"/>
          <p:cNvSpPr txBox="1"/>
          <p:nvPr>
            <p:ph idx="2" type="subTitle"/>
          </p:nvPr>
        </p:nvSpPr>
        <p:spPr>
          <a:xfrm>
            <a:off x="5113546" y="2485300"/>
            <a:ext cx="2543400" cy="46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sz="2200">
                <a:solidFill>
                  <a:schemeClr val="dk2"/>
                </a:solidFill>
                <a:latin typeface="Domine"/>
                <a:ea typeface="Domine"/>
                <a:cs typeface="Domine"/>
                <a:sym typeface="Domi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59" name="Google Shape;259;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60" name="Google Shape;260;p33"/>
          <p:cNvSpPr txBox="1"/>
          <p:nvPr>
            <p:ph idx="3" type="body"/>
          </p:nvPr>
        </p:nvSpPr>
        <p:spPr>
          <a:xfrm>
            <a:off x="1307175" y="2951500"/>
            <a:ext cx="2543400" cy="1387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61" name="Google Shape;261;p33"/>
          <p:cNvSpPr txBox="1"/>
          <p:nvPr>
            <p:ph idx="4" type="body"/>
          </p:nvPr>
        </p:nvSpPr>
        <p:spPr>
          <a:xfrm>
            <a:off x="5113546" y="2951500"/>
            <a:ext cx="2543400" cy="1387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cxnSp>
        <p:nvCxnSpPr>
          <p:cNvPr id="262" name="Google Shape;262;p33"/>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263" name="Google Shape;263;p33"/>
          <p:cNvSpPr/>
          <p:nvPr/>
        </p:nvSpPr>
        <p:spPr>
          <a:xfrm>
            <a:off x="7439101" y="299354"/>
            <a:ext cx="389963" cy="251349"/>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4" name="Google Shape;264;p33"/>
          <p:cNvGrpSpPr/>
          <p:nvPr/>
        </p:nvGrpSpPr>
        <p:grpSpPr>
          <a:xfrm>
            <a:off x="1028310" y="259197"/>
            <a:ext cx="493610" cy="331663"/>
            <a:chOff x="2493575" y="1248525"/>
            <a:chExt cx="386025" cy="259375"/>
          </a:xfrm>
        </p:grpSpPr>
        <p:sp>
          <p:nvSpPr>
            <p:cNvPr id="265" name="Google Shape;265;p33"/>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3"/>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 name="Google Shape;267;p33"/>
          <p:cNvGrpSpPr/>
          <p:nvPr/>
        </p:nvGrpSpPr>
        <p:grpSpPr>
          <a:xfrm>
            <a:off x="8123926" y="874699"/>
            <a:ext cx="493610" cy="331663"/>
            <a:chOff x="2493575" y="1248525"/>
            <a:chExt cx="386025" cy="259375"/>
          </a:xfrm>
        </p:grpSpPr>
        <p:sp>
          <p:nvSpPr>
            <p:cNvPr id="268" name="Google Shape;268;p33"/>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3"/>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 name="Google Shape;270;p33"/>
          <p:cNvSpPr/>
          <p:nvPr/>
        </p:nvSpPr>
        <p:spPr>
          <a:xfrm>
            <a:off x="338950" y="1089167"/>
            <a:ext cx="381053" cy="24560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BODY_1_1_1">
    <p:spTree>
      <p:nvGrpSpPr>
        <p:cNvPr id="271" name="Shape 271"/>
        <p:cNvGrpSpPr/>
        <p:nvPr/>
      </p:nvGrpSpPr>
      <p:grpSpPr>
        <a:xfrm>
          <a:off x="0" y="0"/>
          <a:ext cx="0" cy="0"/>
          <a:chOff x="0" y="0"/>
          <a:chExt cx="0" cy="0"/>
        </a:xfrm>
      </p:grpSpPr>
      <p:pic>
        <p:nvPicPr>
          <p:cNvPr id="272" name="Google Shape;272;p34"/>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73" name="Google Shape;273;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74" name="Google Shape;274;p34"/>
          <p:cNvSpPr txBox="1"/>
          <p:nvPr>
            <p:ph idx="1" type="body"/>
          </p:nvPr>
        </p:nvSpPr>
        <p:spPr>
          <a:xfrm>
            <a:off x="720000" y="1221575"/>
            <a:ext cx="3780000" cy="3292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1600"/>
              </a:spcBef>
              <a:spcAft>
                <a:spcPts val="0"/>
              </a:spcAft>
              <a:buSzPts val="1400"/>
              <a:buChar char="■"/>
              <a:defRPr/>
            </a:lvl3pPr>
            <a:lvl4pPr indent="-317500" lvl="3" marL="1828800" rtl="0">
              <a:lnSpc>
                <a:spcPct val="100000"/>
              </a:lnSpc>
              <a:spcBef>
                <a:spcPts val="1600"/>
              </a:spcBef>
              <a:spcAft>
                <a:spcPts val="0"/>
              </a:spcAft>
              <a:buSzPts val="1400"/>
              <a:buChar char="●"/>
              <a:defRPr/>
            </a:lvl4pPr>
            <a:lvl5pPr indent="-317500" lvl="4" marL="2286000" rtl="0">
              <a:lnSpc>
                <a:spcPct val="100000"/>
              </a:lnSpc>
              <a:spcBef>
                <a:spcPts val="1600"/>
              </a:spcBef>
              <a:spcAft>
                <a:spcPts val="0"/>
              </a:spcAft>
              <a:buSzPts val="1400"/>
              <a:buChar char="○"/>
              <a:defRPr/>
            </a:lvl5pPr>
            <a:lvl6pPr indent="-317500" lvl="5" marL="2743200" rtl="0">
              <a:lnSpc>
                <a:spcPct val="100000"/>
              </a:lnSpc>
              <a:spcBef>
                <a:spcPts val="1600"/>
              </a:spcBef>
              <a:spcAft>
                <a:spcPts val="0"/>
              </a:spcAft>
              <a:buSzPts val="1400"/>
              <a:buChar char="■"/>
              <a:defRPr/>
            </a:lvl6pPr>
            <a:lvl7pPr indent="-317500" lvl="6" marL="3200400" rtl="0">
              <a:lnSpc>
                <a:spcPct val="100000"/>
              </a:lnSpc>
              <a:spcBef>
                <a:spcPts val="1600"/>
              </a:spcBef>
              <a:spcAft>
                <a:spcPts val="0"/>
              </a:spcAft>
              <a:buSzPts val="1400"/>
              <a:buChar char="●"/>
              <a:defRPr/>
            </a:lvl7pPr>
            <a:lvl8pPr indent="-317500" lvl="7" marL="3657600" rtl="0">
              <a:lnSpc>
                <a:spcPct val="100000"/>
              </a:lnSpc>
              <a:spcBef>
                <a:spcPts val="1600"/>
              </a:spcBef>
              <a:spcAft>
                <a:spcPts val="0"/>
              </a:spcAft>
              <a:buSzPts val="1400"/>
              <a:buChar char="○"/>
              <a:defRPr/>
            </a:lvl8pPr>
            <a:lvl9pPr indent="-317500" lvl="8" marL="4114800" rtl="0">
              <a:lnSpc>
                <a:spcPct val="100000"/>
              </a:lnSpc>
              <a:spcBef>
                <a:spcPts val="1600"/>
              </a:spcBef>
              <a:spcAft>
                <a:spcPts val="1600"/>
              </a:spcAft>
              <a:buSzPts val="1400"/>
              <a:buChar char="■"/>
              <a:defRPr/>
            </a:lvl9pPr>
          </a:lstStyle>
          <a:p/>
        </p:txBody>
      </p:sp>
      <p:cxnSp>
        <p:nvCxnSpPr>
          <p:cNvPr id="275" name="Google Shape;275;p34"/>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276" name="Google Shape;276;p34"/>
          <p:cNvSpPr/>
          <p:nvPr/>
        </p:nvSpPr>
        <p:spPr>
          <a:xfrm>
            <a:off x="7439101" y="299354"/>
            <a:ext cx="389963" cy="251349"/>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7" name="Google Shape;277;p34"/>
          <p:cNvGrpSpPr/>
          <p:nvPr/>
        </p:nvGrpSpPr>
        <p:grpSpPr>
          <a:xfrm>
            <a:off x="1028310" y="259197"/>
            <a:ext cx="493610" cy="331663"/>
            <a:chOff x="2493575" y="1248525"/>
            <a:chExt cx="386025" cy="259375"/>
          </a:xfrm>
        </p:grpSpPr>
        <p:sp>
          <p:nvSpPr>
            <p:cNvPr id="278" name="Google Shape;278;p34"/>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4"/>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 name="Google Shape;280;p34"/>
          <p:cNvGrpSpPr/>
          <p:nvPr/>
        </p:nvGrpSpPr>
        <p:grpSpPr>
          <a:xfrm>
            <a:off x="8123926" y="874699"/>
            <a:ext cx="493610" cy="331663"/>
            <a:chOff x="2493575" y="1248525"/>
            <a:chExt cx="386025" cy="259375"/>
          </a:xfrm>
        </p:grpSpPr>
        <p:sp>
          <p:nvSpPr>
            <p:cNvPr id="281" name="Google Shape;281;p34"/>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4"/>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 name="Google Shape;283;p34"/>
          <p:cNvSpPr/>
          <p:nvPr/>
        </p:nvSpPr>
        <p:spPr>
          <a:xfrm>
            <a:off x="338950" y="1089167"/>
            <a:ext cx="381053" cy="24560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4"/>
          <p:cNvSpPr txBox="1"/>
          <p:nvPr>
            <p:ph idx="2" type="body"/>
          </p:nvPr>
        </p:nvSpPr>
        <p:spPr>
          <a:xfrm>
            <a:off x="4644000" y="1221575"/>
            <a:ext cx="3780000" cy="3292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1600"/>
              </a:spcBef>
              <a:spcAft>
                <a:spcPts val="0"/>
              </a:spcAft>
              <a:buSzPts val="1400"/>
              <a:buChar char="■"/>
              <a:defRPr/>
            </a:lvl3pPr>
            <a:lvl4pPr indent="-317500" lvl="3" marL="1828800" rtl="0">
              <a:lnSpc>
                <a:spcPct val="100000"/>
              </a:lnSpc>
              <a:spcBef>
                <a:spcPts val="1600"/>
              </a:spcBef>
              <a:spcAft>
                <a:spcPts val="0"/>
              </a:spcAft>
              <a:buSzPts val="1400"/>
              <a:buChar char="●"/>
              <a:defRPr/>
            </a:lvl4pPr>
            <a:lvl5pPr indent="-317500" lvl="4" marL="2286000" rtl="0">
              <a:lnSpc>
                <a:spcPct val="100000"/>
              </a:lnSpc>
              <a:spcBef>
                <a:spcPts val="1600"/>
              </a:spcBef>
              <a:spcAft>
                <a:spcPts val="0"/>
              </a:spcAft>
              <a:buSzPts val="1400"/>
              <a:buChar char="○"/>
              <a:defRPr/>
            </a:lvl5pPr>
            <a:lvl6pPr indent="-317500" lvl="5" marL="2743200" rtl="0">
              <a:lnSpc>
                <a:spcPct val="100000"/>
              </a:lnSpc>
              <a:spcBef>
                <a:spcPts val="1600"/>
              </a:spcBef>
              <a:spcAft>
                <a:spcPts val="0"/>
              </a:spcAft>
              <a:buSzPts val="1400"/>
              <a:buChar char="■"/>
              <a:defRPr/>
            </a:lvl6pPr>
            <a:lvl7pPr indent="-317500" lvl="6" marL="3200400" rtl="0">
              <a:lnSpc>
                <a:spcPct val="100000"/>
              </a:lnSpc>
              <a:spcBef>
                <a:spcPts val="1600"/>
              </a:spcBef>
              <a:spcAft>
                <a:spcPts val="0"/>
              </a:spcAft>
              <a:buSzPts val="1400"/>
              <a:buChar char="●"/>
              <a:defRPr/>
            </a:lvl7pPr>
            <a:lvl8pPr indent="-317500" lvl="7" marL="3657600" rtl="0">
              <a:lnSpc>
                <a:spcPct val="100000"/>
              </a:lnSpc>
              <a:spcBef>
                <a:spcPts val="1600"/>
              </a:spcBef>
              <a:spcAft>
                <a:spcPts val="0"/>
              </a:spcAft>
              <a:buSzPts val="1400"/>
              <a:buChar char="○"/>
              <a:defRPr/>
            </a:lvl8pPr>
            <a:lvl9pPr indent="-317500" lvl="8" marL="4114800" rtl="0">
              <a:lnSpc>
                <a:spcPct val="100000"/>
              </a:lnSpc>
              <a:spcBef>
                <a:spcPts val="1600"/>
              </a:spcBef>
              <a:spcAft>
                <a:spcPts val="1600"/>
              </a:spcAft>
              <a:buSzPts val="14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85" name="Shape 285"/>
        <p:cNvGrpSpPr/>
        <p:nvPr/>
      </p:nvGrpSpPr>
      <p:grpSpPr>
        <a:xfrm>
          <a:off x="0" y="0"/>
          <a:ext cx="0" cy="0"/>
          <a:chOff x="0" y="0"/>
          <a:chExt cx="0" cy="0"/>
        </a:xfrm>
      </p:grpSpPr>
      <p:pic>
        <p:nvPicPr>
          <p:cNvPr id="286" name="Google Shape;286;p35"/>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87" name="Google Shape;287;p35"/>
          <p:cNvSpPr txBox="1"/>
          <p:nvPr>
            <p:ph type="title"/>
          </p:nvPr>
        </p:nvSpPr>
        <p:spPr>
          <a:xfrm>
            <a:off x="720000" y="44661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88" name="Google Shape;288;p35"/>
          <p:cNvSpPr txBox="1"/>
          <p:nvPr>
            <p:ph idx="1" type="subTitle"/>
          </p:nvPr>
        </p:nvSpPr>
        <p:spPr>
          <a:xfrm>
            <a:off x="738425" y="3183747"/>
            <a:ext cx="2415900" cy="86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9" name="Google Shape;289;p35"/>
          <p:cNvSpPr txBox="1"/>
          <p:nvPr>
            <p:ph idx="2" type="subTitle"/>
          </p:nvPr>
        </p:nvSpPr>
        <p:spPr>
          <a:xfrm>
            <a:off x="3364015" y="3183747"/>
            <a:ext cx="2415900" cy="86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90" name="Google Shape;290;p35"/>
          <p:cNvSpPr txBox="1"/>
          <p:nvPr>
            <p:ph idx="3" type="subTitle"/>
          </p:nvPr>
        </p:nvSpPr>
        <p:spPr>
          <a:xfrm>
            <a:off x="5989605" y="3183747"/>
            <a:ext cx="2415900" cy="86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91" name="Google Shape;291;p35"/>
          <p:cNvSpPr txBox="1"/>
          <p:nvPr>
            <p:ph idx="4" type="subTitle"/>
          </p:nvPr>
        </p:nvSpPr>
        <p:spPr>
          <a:xfrm>
            <a:off x="738425" y="2686750"/>
            <a:ext cx="2415900" cy="527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92" name="Google Shape;292;p35"/>
          <p:cNvSpPr txBox="1"/>
          <p:nvPr>
            <p:ph idx="5" type="subTitle"/>
          </p:nvPr>
        </p:nvSpPr>
        <p:spPr>
          <a:xfrm>
            <a:off x="3364015" y="2686750"/>
            <a:ext cx="2415900" cy="527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93" name="Google Shape;293;p35"/>
          <p:cNvSpPr txBox="1"/>
          <p:nvPr>
            <p:ph idx="6" type="subTitle"/>
          </p:nvPr>
        </p:nvSpPr>
        <p:spPr>
          <a:xfrm>
            <a:off x="5989605" y="2686750"/>
            <a:ext cx="2415900" cy="527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cxnSp>
        <p:nvCxnSpPr>
          <p:cNvPr id="294" name="Google Shape;294;p35"/>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295" name="Google Shape;295;p35"/>
          <p:cNvSpPr/>
          <p:nvPr/>
        </p:nvSpPr>
        <p:spPr>
          <a:xfrm flipH="1">
            <a:off x="8329292" y="1945789"/>
            <a:ext cx="365020" cy="235273"/>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5"/>
          <p:cNvSpPr/>
          <p:nvPr/>
        </p:nvSpPr>
        <p:spPr>
          <a:xfrm flipH="1">
            <a:off x="5779922" y="446589"/>
            <a:ext cx="373543" cy="24076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6_2">
    <p:spTree>
      <p:nvGrpSpPr>
        <p:cNvPr id="297" name="Shape 297"/>
        <p:cNvGrpSpPr/>
        <p:nvPr/>
      </p:nvGrpSpPr>
      <p:grpSpPr>
        <a:xfrm>
          <a:off x="0" y="0"/>
          <a:ext cx="0" cy="0"/>
          <a:chOff x="0" y="0"/>
          <a:chExt cx="0" cy="0"/>
        </a:xfrm>
      </p:grpSpPr>
      <p:pic>
        <p:nvPicPr>
          <p:cNvPr id="298" name="Google Shape;298;p36"/>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299" name="Google Shape;299;p36"/>
          <p:cNvSpPr txBox="1"/>
          <p:nvPr>
            <p:ph type="title"/>
          </p:nvPr>
        </p:nvSpPr>
        <p:spPr>
          <a:xfrm>
            <a:off x="720000" y="44661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lgn="ctr">
              <a:spcBef>
                <a:spcPts val="0"/>
              </a:spcBef>
              <a:spcAft>
                <a:spcPts val="0"/>
              </a:spcAft>
              <a:buSzPts val="3400"/>
              <a:buNone/>
              <a:defRPr/>
            </a:lvl2pPr>
            <a:lvl3pPr lvl="2" rtl="0" algn="ctr">
              <a:spcBef>
                <a:spcPts val="0"/>
              </a:spcBef>
              <a:spcAft>
                <a:spcPts val="0"/>
              </a:spcAft>
              <a:buSzPts val="3400"/>
              <a:buNone/>
              <a:defRPr/>
            </a:lvl3pPr>
            <a:lvl4pPr lvl="3" rtl="0" algn="ctr">
              <a:spcBef>
                <a:spcPts val="0"/>
              </a:spcBef>
              <a:spcAft>
                <a:spcPts val="0"/>
              </a:spcAft>
              <a:buSzPts val="3400"/>
              <a:buNone/>
              <a:defRPr/>
            </a:lvl4pPr>
            <a:lvl5pPr lvl="4" rtl="0" algn="ctr">
              <a:spcBef>
                <a:spcPts val="0"/>
              </a:spcBef>
              <a:spcAft>
                <a:spcPts val="0"/>
              </a:spcAft>
              <a:buSzPts val="3400"/>
              <a:buNone/>
              <a:defRPr/>
            </a:lvl5pPr>
            <a:lvl6pPr lvl="5" rtl="0" algn="ctr">
              <a:spcBef>
                <a:spcPts val="0"/>
              </a:spcBef>
              <a:spcAft>
                <a:spcPts val="0"/>
              </a:spcAft>
              <a:buSzPts val="3400"/>
              <a:buNone/>
              <a:defRPr/>
            </a:lvl6pPr>
            <a:lvl7pPr lvl="6" rtl="0" algn="ctr">
              <a:spcBef>
                <a:spcPts val="0"/>
              </a:spcBef>
              <a:spcAft>
                <a:spcPts val="0"/>
              </a:spcAft>
              <a:buSzPts val="3400"/>
              <a:buNone/>
              <a:defRPr/>
            </a:lvl7pPr>
            <a:lvl8pPr lvl="7" rtl="0" algn="ctr">
              <a:spcBef>
                <a:spcPts val="0"/>
              </a:spcBef>
              <a:spcAft>
                <a:spcPts val="0"/>
              </a:spcAft>
              <a:buSzPts val="3400"/>
              <a:buNone/>
              <a:defRPr/>
            </a:lvl8pPr>
            <a:lvl9pPr lvl="8" rtl="0" algn="ctr">
              <a:spcBef>
                <a:spcPts val="0"/>
              </a:spcBef>
              <a:spcAft>
                <a:spcPts val="0"/>
              </a:spcAft>
              <a:buSzPts val="3400"/>
              <a:buNone/>
              <a:defRPr/>
            </a:lvl9pPr>
          </a:lstStyle>
          <a:p/>
        </p:txBody>
      </p:sp>
      <p:sp>
        <p:nvSpPr>
          <p:cNvPr id="300" name="Google Shape;300;p36"/>
          <p:cNvSpPr txBox="1"/>
          <p:nvPr>
            <p:ph idx="1" type="subTitle"/>
          </p:nvPr>
        </p:nvSpPr>
        <p:spPr>
          <a:xfrm>
            <a:off x="738425" y="2534350"/>
            <a:ext cx="2415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01" name="Google Shape;301;p36"/>
          <p:cNvSpPr txBox="1"/>
          <p:nvPr>
            <p:ph idx="2" type="subTitle"/>
          </p:nvPr>
        </p:nvSpPr>
        <p:spPr>
          <a:xfrm>
            <a:off x="3364015" y="2534350"/>
            <a:ext cx="2415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02" name="Google Shape;302;p36"/>
          <p:cNvSpPr txBox="1"/>
          <p:nvPr>
            <p:ph idx="3" type="subTitle"/>
          </p:nvPr>
        </p:nvSpPr>
        <p:spPr>
          <a:xfrm>
            <a:off x="5989605" y="2534350"/>
            <a:ext cx="2415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cxnSp>
        <p:nvCxnSpPr>
          <p:cNvPr id="303" name="Google Shape;303;p36"/>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304" name="Google Shape;304;p36"/>
          <p:cNvSpPr txBox="1"/>
          <p:nvPr>
            <p:ph idx="4" type="subTitle"/>
          </p:nvPr>
        </p:nvSpPr>
        <p:spPr>
          <a:xfrm>
            <a:off x="738425" y="1169222"/>
            <a:ext cx="2415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05" name="Google Shape;305;p36"/>
          <p:cNvSpPr txBox="1"/>
          <p:nvPr>
            <p:ph idx="5" type="subTitle"/>
          </p:nvPr>
        </p:nvSpPr>
        <p:spPr>
          <a:xfrm>
            <a:off x="3364015" y="1169222"/>
            <a:ext cx="2415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06" name="Google Shape;306;p36"/>
          <p:cNvSpPr txBox="1"/>
          <p:nvPr>
            <p:ph idx="6" type="subTitle"/>
          </p:nvPr>
        </p:nvSpPr>
        <p:spPr>
          <a:xfrm>
            <a:off x="5989605" y="1169222"/>
            <a:ext cx="2415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07" name="Google Shape;307;p36"/>
          <p:cNvSpPr txBox="1"/>
          <p:nvPr>
            <p:ph idx="7" type="body"/>
          </p:nvPr>
        </p:nvSpPr>
        <p:spPr>
          <a:xfrm>
            <a:off x="738425" y="2989325"/>
            <a:ext cx="2415900" cy="1371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08" name="Google Shape;308;p36"/>
          <p:cNvSpPr txBox="1"/>
          <p:nvPr>
            <p:ph idx="8" type="body"/>
          </p:nvPr>
        </p:nvSpPr>
        <p:spPr>
          <a:xfrm>
            <a:off x="3364050" y="2989325"/>
            <a:ext cx="2415900" cy="1371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09" name="Google Shape;309;p36"/>
          <p:cNvSpPr txBox="1"/>
          <p:nvPr>
            <p:ph idx="9" type="body"/>
          </p:nvPr>
        </p:nvSpPr>
        <p:spPr>
          <a:xfrm>
            <a:off x="5989675" y="2989325"/>
            <a:ext cx="2415900" cy="1371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310" name="Shape 310"/>
        <p:cNvGrpSpPr/>
        <p:nvPr/>
      </p:nvGrpSpPr>
      <p:grpSpPr>
        <a:xfrm>
          <a:off x="0" y="0"/>
          <a:ext cx="0" cy="0"/>
          <a:chOff x="0" y="0"/>
          <a:chExt cx="0" cy="0"/>
        </a:xfrm>
      </p:grpSpPr>
      <p:pic>
        <p:nvPicPr>
          <p:cNvPr id="311" name="Google Shape;311;p37"/>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312" name="Google Shape;312;p37"/>
          <p:cNvSpPr txBox="1"/>
          <p:nvPr>
            <p:ph type="title"/>
          </p:nvPr>
        </p:nvSpPr>
        <p:spPr>
          <a:xfrm>
            <a:off x="720000" y="446600"/>
            <a:ext cx="468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13" name="Google Shape;313;p37"/>
          <p:cNvSpPr txBox="1"/>
          <p:nvPr>
            <p:ph idx="1" type="subTitle"/>
          </p:nvPr>
        </p:nvSpPr>
        <p:spPr>
          <a:xfrm>
            <a:off x="1686287" y="1357600"/>
            <a:ext cx="3722400" cy="52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4" name="Google Shape;314;p37"/>
          <p:cNvSpPr txBox="1"/>
          <p:nvPr>
            <p:ph idx="2" type="subTitle"/>
          </p:nvPr>
        </p:nvSpPr>
        <p:spPr>
          <a:xfrm>
            <a:off x="1686225" y="2402748"/>
            <a:ext cx="3722400" cy="52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5" name="Google Shape;315;p37"/>
          <p:cNvSpPr txBox="1"/>
          <p:nvPr>
            <p:ph idx="3" type="subTitle"/>
          </p:nvPr>
        </p:nvSpPr>
        <p:spPr>
          <a:xfrm>
            <a:off x="1686287" y="3447896"/>
            <a:ext cx="3722400" cy="52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6" name="Google Shape;316;p37"/>
          <p:cNvSpPr txBox="1"/>
          <p:nvPr>
            <p:ph idx="4" type="subTitle"/>
          </p:nvPr>
        </p:nvSpPr>
        <p:spPr>
          <a:xfrm>
            <a:off x="1686279" y="1874883"/>
            <a:ext cx="3722400" cy="462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17" name="Google Shape;317;p37"/>
          <p:cNvSpPr txBox="1"/>
          <p:nvPr>
            <p:ph idx="5" type="subTitle"/>
          </p:nvPr>
        </p:nvSpPr>
        <p:spPr>
          <a:xfrm>
            <a:off x="1686225" y="2920029"/>
            <a:ext cx="3722400" cy="462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18" name="Google Shape;318;p37"/>
          <p:cNvSpPr txBox="1"/>
          <p:nvPr>
            <p:ph idx="6" type="subTitle"/>
          </p:nvPr>
        </p:nvSpPr>
        <p:spPr>
          <a:xfrm>
            <a:off x="1686287" y="3965175"/>
            <a:ext cx="3722400" cy="462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cxnSp>
        <p:nvCxnSpPr>
          <p:cNvPr id="319" name="Google Shape;319;p37"/>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grpSp>
        <p:nvGrpSpPr>
          <p:cNvPr id="320" name="Google Shape;320;p37"/>
          <p:cNvGrpSpPr/>
          <p:nvPr/>
        </p:nvGrpSpPr>
        <p:grpSpPr>
          <a:xfrm flipH="1">
            <a:off x="-202525" y="2134149"/>
            <a:ext cx="472842" cy="317708"/>
            <a:chOff x="2493575" y="1248525"/>
            <a:chExt cx="386025" cy="259375"/>
          </a:xfrm>
        </p:grpSpPr>
        <p:sp>
          <p:nvSpPr>
            <p:cNvPr id="321" name="Google Shape;321;p37"/>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7"/>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 name="Google Shape;323;p37"/>
          <p:cNvGrpSpPr/>
          <p:nvPr/>
        </p:nvGrpSpPr>
        <p:grpSpPr>
          <a:xfrm>
            <a:off x="4516418" y="200194"/>
            <a:ext cx="382304" cy="246413"/>
            <a:chOff x="1087650" y="1031275"/>
            <a:chExt cx="298000" cy="192075"/>
          </a:xfrm>
        </p:grpSpPr>
        <p:sp>
          <p:nvSpPr>
            <p:cNvPr id="324" name="Google Shape;324;p37"/>
            <p:cNvSpPr/>
            <p:nvPr/>
          </p:nvSpPr>
          <p:spPr>
            <a:xfrm>
              <a:off x="1094350" y="1037650"/>
              <a:ext cx="284275" cy="179975"/>
            </a:xfrm>
            <a:custGeom>
              <a:rect b="b" l="l" r="r" t="t"/>
              <a:pathLst>
                <a:path extrusionOk="0" h="7199" w="11371">
                  <a:moveTo>
                    <a:pt x="5615" y="0"/>
                  </a:moveTo>
                  <a:cubicBezTo>
                    <a:pt x="4518" y="0"/>
                    <a:pt x="3574" y="664"/>
                    <a:pt x="2885" y="1902"/>
                  </a:cubicBezTo>
                  <a:cubicBezTo>
                    <a:pt x="2655" y="2297"/>
                    <a:pt x="2476" y="2603"/>
                    <a:pt x="2106" y="2795"/>
                  </a:cubicBezTo>
                  <a:cubicBezTo>
                    <a:pt x="1979" y="2871"/>
                    <a:pt x="1838" y="2935"/>
                    <a:pt x="1698" y="2999"/>
                  </a:cubicBezTo>
                  <a:cubicBezTo>
                    <a:pt x="1404" y="3114"/>
                    <a:pt x="1124" y="3267"/>
                    <a:pt x="868" y="3458"/>
                  </a:cubicBezTo>
                  <a:cubicBezTo>
                    <a:pt x="256" y="3918"/>
                    <a:pt x="1" y="4734"/>
                    <a:pt x="230" y="5475"/>
                  </a:cubicBezTo>
                  <a:cubicBezTo>
                    <a:pt x="447" y="6074"/>
                    <a:pt x="983" y="6495"/>
                    <a:pt x="1621" y="6559"/>
                  </a:cubicBezTo>
                  <a:lnTo>
                    <a:pt x="1749" y="6559"/>
                  </a:lnTo>
                  <a:cubicBezTo>
                    <a:pt x="2017" y="6546"/>
                    <a:pt x="2272" y="6508"/>
                    <a:pt x="2527" y="6432"/>
                  </a:cubicBezTo>
                  <a:cubicBezTo>
                    <a:pt x="2731" y="6381"/>
                    <a:pt x="2948" y="6342"/>
                    <a:pt x="3178" y="6330"/>
                  </a:cubicBezTo>
                  <a:cubicBezTo>
                    <a:pt x="3255" y="6330"/>
                    <a:pt x="3344" y="6342"/>
                    <a:pt x="3421" y="6355"/>
                  </a:cubicBezTo>
                  <a:cubicBezTo>
                    <a:pt x="3625" y="6432"/>
                    <a:pt x="3803" y="6521"/>
                    <a:pt x="3969" y="6649"/>
                  </a:cubicBezTo>
                  <a:cubicBezTo>
                    <a:pt x="4059" y="6712"/>
                    <a:pt x="4148" y="6763"/>
                    <a:pt x="4224" y="6814"/>
                  </a:cubicBezTo>
                  <a:cubicBezTo>
                    <a:pt x="4652" y="7059"/>
                    <a:pt x="5127" y="7198"/>
                    <a:pt x="5615" y="7198"/>
                  </a:cubicBezTo>
                  <a:cubicBezTo>
                    <a:pt x="5636" y="7198"/>
                    <a:pt x="5658" y="7198"/>
                    <a:pt x="5679" y="7197"/>
                  </a:cubicBezTo>
                  <a:cubicBezTo>
                    <a:pt x="5704" y="7198"/>
                    <a:pt x="5729" y="7198"/>
                    <a:pt x="5754" y="7198"/>
                  </a:cubicBezTo>
                  <a:cubicBezTo>
                    <a:pt x="6174" y="7198"/>
                    <a:pt x="6582" y="7097"/>
                    <a:pt x="6955" y="6917"/>
                  </a:cubicBezTo>
                  <a:cubicBezTo>
                    <a:pt x="7032" y="6878"/>
                    <a:pt x="7096" y="6840"/>
                    <a:pt x="7159" y="6802"/>
                  </a:cubicBezTo>
                  <a:cubicBezTo>
                    <a:pt x="7274" y="6738"/>
                    <a:pt x="7389" y="6674"/>
                    <a:pt x="7504" y="6636"/>
                  </a:cubicBezTo>
                  <a:cubicBezTo>
                    <a:pt x="7642" y="6583"/>
                    <a:pt x="7789" y="6556"/>
                    <a:pt x="7938" y="6556"/>
                  </a:cubicBezTo>
                  <a:cubicBezTo>
                    <a:pt x="7968" y="6556"/>
                    <a:pt x="7997" y="6557"/>
                    <a:pt x="8027" y="6559"/>
                  </a:cubicBezTo>
                  <a:cubicBezTo>
                    <a:pt x="8180" y="6559"/>
                    <a:pt x="8346" y="6572"/>
                    <a:pt x="8525" y="6585"/>
                  </a:cubicBezTo>
                  <a:cubicBezTo>
                    <a:pt x="8703" y="6598"/>
                    <a:pt x="8895" y="6623"/>
                    <a:pt x="9074" y="6623"/>
                  </a:cubicBezTo>
                  <a:cubicBezTo>
                    <a:pt x="9176" y="6623"/>
                    <a:pt x="9278" y="6610"/>
                    <a:pt x="9367" y="6598"/>
                  </a:cubicBezTo>
                  <a:cubicBezTo>
                    <a:pt x="10324" y="6495"/>
                    <a:pt x="11090" y="5755"/>
                    <a:pt x="11230" y="4798"/>
                  </a:cubicBezTo>
                  <a:cubicBezTo>
                    <a:pt x="11370" y="3841"/>
                    <a:pt x="10847" y="2910"/>
                    <a:pt x="9967" y="2527"/>
                  </a:cubicBezTo>
                  <a:cubicBezTo>
                    <a:pt x="9737" y="2438"/>
                    <a:pt x="9507" y="2361"/>
                    <a:pt x="9265" y="2323"/>
                  </a:cubicBezTo>
                  <a:cubicBezTo>
                    <a:pt x="8984" y="2272"/>
                    <a:pt x="8703" y="2170"/>
                    <a:pt x="8448" y="2029"/>
                  </a:cubicBezTo>
                  <a:cubicBezTo>
                    <a:pt x="8193" y="1825"/>
                    <a:pt x="7976" y="1583"/>
                    <a:pt x="7810" y="1289"/>
                  </a:cubicBezTo>
                  <a:cubicBezTo>
                    <a:pt x="7644" y="1021"/>
                    <a:pt x="7453" y="779"/>
                    <a:pt x="7223" y="562"/>
                  </a:cubicBezTo>
                  <a:cubicBezTo>
                    <a:pt x="6891" y="281"/>
                    <a:pt x="6483" y="102"/>
                    <a:pt x="6049" y="39"/>
                  </a:cubicBezTo>
                  <a:cubicBezTo>
                    <a:pt x="5909" y="13"/>
                    <a:pt x="5756" y="0"/>
                    <a:pt x="5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7"/>
            <p:cNvSpPr/>
            <p:nvPr/>
          </p:nvSpPr>
          <p:spPr>
            <a:xfrm>
              <a:off x="1087650" y="1031275"/>
              <a:ext cx="298000" cy="192075"/>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 name="Google Shape;326;p37"/>
          <p:cNvSpPr/>
          <p:nvPr/>
        </p:nvSpPr>
        <p:spPr>
          <a:xfrm>
            <a:off x="8825932" y="1744792"/>
            <a:ext cx="495231" cy="332752"/>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27" name="Shape 327"/>
        <p:cNvGrpSpPr/>
        <p:nvPr/>
      </p:nvGrpSpPr>
      <p:grpSpPr>
        <a:xfrm>
          <a:off x="0" y="0"/>
          <a:ext cx="0" cy="0"/>
          <a:chOff x="0" y="0"/>
          <a:chExt cx="0" cy="0"/>
        </a:xfrm>
      </p:grpSpPr>
      <p:pic>
        <p:nvPicPr>
          <p:cNvPr id="328" name="Google Shape;328;p38"/>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329" name="Google Shape;329;p38"/>
          <p:cNvSpPr txBox="1"/>
          <p:nvPr>
            <p:ph idx="1" type="subTitle"/>
          </p:nvPr>
        </p:nvSpPr>
        <p:spPr>
          <a:xfrm>
            <a:off x="2035350" y="1566950"/>
            <a:ext cx="2123400" cy="45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30" name="Google Shape;330;p38"/>
          <p:cNvSpPr txBox="1"/>
          <p:nvPr>
            <p:ph idx="2" type="subTitle"/>
          </p:nvPr>
        </p:nvSpPr>
        <p:spPr>
          <a:xfrm>
            <a:off x="2035350" y="2988933"/>
            <a:ext cx="2123400" cy="45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31" name="Google Shape;331;p38"/>
          <p:cNvSpPr txBox="1"/>
          <p:nvPr>
            <p:ph idx="3" type="subTitle"/>
          </p:nvPr>
        </p:nvSpPr>
        <p:spPr>
          <a:xfrm>
            <a:off x="4985126" y="1566950"/>
            <a:ext cx="2123400" cy="4584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32" name="Google Shape;332;p38"/>
          <p:cNvSpPr txBox="1"/>
          <p:nvPr>
            <p:ph idx="4" type="subTitle"/>
          </p:nvPr>
        </p:nvSpPr>
        <p:spPr>
          <a:xfrm>
            <a:off x="4985126" y="2988933"/>
            <a:ext cx="2123400" cy="4584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33" name="Google Shape;333;p38"/>
          <p:cNvSpPr txBox="1"/>
          <p:nvPr>
            <p:ph type="title"/>
          </p:nvPr>
        </p:nvSpPr>
        <p:spPr>
          <a:xfrm>
            <a:off x="720000" y="44661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34" name="Google Shape;334;p38"/>
          <p:cNvSpPr txBox="1"/>
          <p:nvPr>
            <p:ph idx="5" type="subTitle"/>
          </p:nvPr>
        </p:nvSpPr>
        <p:spPr>
          <a:xfrm>
            <a:off x="2035350" y="1991999"/>
            <a:ext cx="2123400" cy="53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5" name="Google Shape;335;p38"/>
          <p:cNvSpPr txBox="1"/>
          <p:nvPr>
            <p:ph idx="6" type="subTitle"/>
          </p:nvPr>
        </p:nvSpPr>
        <p:spPr>
          <a:xfrm>
            <a:off x="4985125" y="1991999"/>
            <a:ext cx="2123400" cy="53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6" name="Google Shape;336;p38"/>
          <p:cNvSpPr txBox="1"/>
          <p:nvPr>
            <p:ph idx="7" type="subTitle"/>
          </p:nvPr>
        </p:nvSpPr>
        <p:spPr>
          <a:xfrm>
            <a:off x="2035350" y="3414124"/>
            <a:ext cx="2123400" cy="53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7" name="Google Shape;337;p38"/>
          <p:cNvSpPr txBox="1"/>
          <p:nvPr>
            <p:ph idx="8" type="subTitle"/>
          </p:nvPr>
        </p:nvSpPr>
        <p:spPr>
          <a:xfrm>
            <a:off x="4985125" y="3414124"/>
            <a:ext cx="2123400" cy="53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338" name="Google Shape;338;p38"/>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339" name="Google Shape;339;p38"/>
          <p:cNvSpPr/>
          <p:nvPr/>
        </p:nvSpPr>
        <p:spPr>
          <a:xfrm flipH="1">
            <a:off x="1455447" y="445014"/>
            <a:ext cx="373543" cy="24076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 name="Google Shape;340;p38"/>
          <p:cNvGrpSpPr/>
          <p:nvPr/>
        </p:nvGrpSpPr>
        <p:grpSpPr>
          <a:xfrm flipH="1">
            <a:off x="7261043" y="237302"/>
            <a:ext cx="472842" cy="317708"/>
            <a:chOff x="2493575" y="1248525"/>
            <a:chExt cx="386025" cy="259375"/>
          </a:xfrm>
        </p:grpSpPr>
        <p:sp>
          <p:nvSpPr>
            <p:cNvPr id="341" name="Google Shape;341;p38"/>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8"/>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 name="Google Shape;343;p38"/>
          <p:cNvSpPr/>
          <p:nvPr/>
        </p:nvSpPr>
        <p:spPr>
          <a:xfrm flipH="1">
            <a:off x="8241492" y="944989"/>
            <a:ext cx="365020" cy="235273"/>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 name="Google Shape;344;p38"/>
          <p:cNvGrpSpPr/>
          <p:nvPr/>
        </p:nvGrpSpPr>
        <p:grpSpPr>
          <a:xfrm flipH="1">
            <a:off x="428125" y="862549"/>
            <a:ext cx="472842" cy="317708"/>
            <a:chOff x="2493575" y="1248525"/>
            <a:chExt cx="386025" cy="259375"/>
          </a:xfrm>
        </p:grpSpPr>
        <p:sp>
          <p:nvSpPr>
            <p:cNvPr id="345" name="Google Shape;345;p38"/>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8"/>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47" name="Shape 347"/>
        <p:cNvGrpSpPr/>
        <p:nvPr/>
      </p:nvGrpSpPr>
      <p:grpSpPr>
        <a:xfrm>
          <a:off x="0" y="0"/>
          <a:ext cx="0" cy="0"/>
          <a:chOff x="0" y="0"/>
          <a:chExt cx="0" cy="0"/>
        </a:xfrm>
      </p:grpSpPr>
      <p:pic>
        <p:nvPicPr>
          <p:cNvPr id="348" name="Google Shape;348;p39"/>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349" name="Google Shape;349;p39"/>
          <p:cNvSpPr txBox="1"/>
          <p:nvPr>
            <p:ph type="title"/>
          </p:nvPr>
        </p:nvSpPr>
        <p:spPr>
          <a:xfrm>
            <a:off x="720000" y="44661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50" name="Google Shape;350;p39"/>
          <p:cNvSpPr txBox="1"/>
          <p:nvPr>
            <p:ph idx="1" type="subTitle"/>
          </p:nvPr>
        </p:nvSpPr>
        <p:spPr>
          <a:xfrm>
            <a:off x="2275925" y="1668224"/>
            <a:ext cx="1955700" cy="54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1" name="Google Shape;351;p39"/>
          <p:cNvSpPr txBox="1"/>
          <p:nvPr>
            <p:ph idx="2" type="subTitle"/>
          </p:nvPr>
        </p:nvSpPr>
        <p:spPr>
          <a:xfrm>
            <a:off x="5878676" y="1668224"/>
            <a:ext cx="1955700" cy="54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2" name="Google Shape;352;p39"/>
          <p:cNvSpPr txBox="1"/>
          <p:nvPr>
            <p:ph idx="3" type="subTitle"/>
          </p:nvPr>
        </p:nvSpPr>
        <p:spPr>
          <a:xfrm>
            <a:off x="2275925" y="2765149"/>
            <a:ext cx="1955700" cy="54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3" name="Google Shape;353;p39"/>
          <p:cNvSpPr txBox="1"/>
          <p:nvPr>
            <p:ph idx="4" type="subTitle"/>
          </p:nvPr>
        </p:nvSpPr>
        <p:spPr>
          <a:xfrm>
            <a:off x="5878676" y="2765149"/>
            <a:ext cx="1955700" cy="54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4" name="Google Shape;354;p39"/>
          <p:cNvSpPr txBox="1"/>
          <p:nvPr>
            <p:ph idx="5" type="subTitle"/>
          </p:nvPr>
        </p:nvSpPr>
        <p:spPr>
          <a:xfrm>
            <a:off x="2275900" y="3861974"/>
            <a:ext cx="1955700" cy="54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5" name="Google Shape;355;p39"/>
          <p:cNvSpPr txBox="1"/>
          <p:nvPr>
            <p:ph idx="6" type="subTitle"/>
          </p:nvPr>
        </p:nvSpPr>
        <p:spPr>
          <a:xfrm>
            <a:off x="5878654" y="3861974"/>
            <a:ext cx="1955700" cy="54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6" name="Google Shape;356;p39"/>
          <p:cNvSpPr txBox="1"/>
          <p:nvPr>
            <p:ph idx="7" type="subTitle"/>
          </p:nvPr>
        </p:nvSpPr>
        <p:spPr>
          <a:xfrm>
            <a:off x="2275913" y="1374525"/>
            <a:ext cx="1955700" cy="400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57" name="Google Shape;357;p39"/>
          <p:cNvSpPr txBox="1"/>
          <p:nvPr>
            <p:ph idx="8" type="subTitle"/>
          </p:nvPr>
        </p:nvSpPr>
        <p:spPr>
          <a:xfrm>
            <a:off x="5878665" y="1374525"/>
            <a:ext cx="1955700" cy="400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58" name="Google Shape;358;p39"/>
          <p:cNvSpPr txBox="1"/>
          <p:nvPr>
            <p:ph idx="9" type="subTitle"/>
          </p:nvPr>
        </p:nvSpPr>
        <p:spPr>
          <a:xfrm>
            <a:off x="2275918" y="3568175"/>
            <a:ext cx="1955700" cy="400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59" name="Google Shape;359;p39"/>
          <p:cNvSpPr txBox="1"/>
          <p:nvPr>
            <p:ph idx="13" type="subTitle"/>
          </p:nvPr>
        </p:nvSpPr>
        <p:spPr>
          <a:xfrm>
            <a:off x="2275913" y="2471350"/>
            <a:ext cx="1955700" cy="400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60" name="Google Shape;360;p39"/>
          <p:cNvSpPr txBox="1"/>
          <p:nvPr>
            <p:ph idx="14" type="subTitle"/>
          </p:nvPr>
        </p:nvSpPr>
        <p:spPr>
          <a:xfrm>
            <a:off x="5878665" y="2471350"/>
            <a:ext cx="1955700" cy="400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361" name="Google Shape;361;p39"/>
          <p:cNvSpPr txBox="1"/>
          <p:nvPr>
            <p:ph idx="15" type="subTitle"/>
          </p:nvPr>
        </p:nvSpPr>
        <p:spPr>
          <a:xfrm>
            <a:off x="5878680" y="3568175"/>
            <a:ext cx="1955700" cy="400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cxnSp>
        <p:nvCxnSpPr>
          <p:cNvPr id="362" name="Google Shape;362;p39"/>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363" name="Google Shape;363;p39"/>
          <p:cNvSpPr/>
          <p:nvPr/>
        </p:nvSpPr>
        <p:spPr>
          <a:xfrm>
            <a:off x="8240401" y="195254"/>
            <a:ext cx="389963" cy="251349"/>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 name="Google Shape;364;p39"/>
          <p:cNvGrpSpPr/>
          <p:nvPr/>
        </p:nvGrpSpPr>
        <p:grpSpPr>
          <a:xfrm>
            <a:off x="406785" y="1153647"/>
            <a:ext cx="493610" cy="331663"/>
            <a:chOff x="2493575" y="1248525"/>
            <a:chExt cx="386025" cy="259375"/>
          </a:xfrm>
        </p:grpSpPr>
        <p:sp>
          <p:nvSpPr>
            <p:cNvPr id="365" name="Google Shape;365;p39"/>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9"/>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 name="Google Shape;367;p39"/>
          <p:cNvGrpSpPr/>
          <p:nvPr/>
        </p:nvGrpSpPr>
        <p:grpSpPr>
          <a:xfrm>
            <a:off x="8490626" y="1485299"/>
            <a:ext cx="493610" cy="331663"/>
            <a:chOff x="2493575" y="1248525"/>
            <a:chExt cx="386025" cy="259375"/>
          </a:xfrm>
        </p:grpSpPr>
        <p:sp>
          <p:nvSpPr>
            <p:cNvPr id="368" name="Google Shape;368;p39"/>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9"/>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39"/>
          <p:cNvSpPr/>
          <p:nvPr/>
        </p:nvSpPr>
        <p:spPr>
          <a:xfrm>
            <a:off x="156775" y="2548942"/>
            <a:ext cx="381053" cy="24560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71" name="Shape 371"/>
        <p:cNvGrpSpPr/>
        <p:nvPr/>
      </p:nvGrpSpPr>
      <p:grpSpPr>
        <a:xfrm>
          <a:off x="0" y="0"/>
          <a:ext cx="0" cy="0"/>
          <a:chOff x="0" y="0"/>
          <a:chExt cx="0" cy="0"/>
        </a:xfrm>
      </p:grpSpPr>
      <p:pic>
        <p:nvPicPr>
          <p:cNvPr id="372" name="Google Shape;372;p40"/>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373" name="Google Shape;373;p40"/>
          <p:cNvSpPr txBox="1"/>
          <p:nvPr>
            <p:ph hasCustomPrompt="1" type="title"/>
          </p:nvPr>
        </p:nvSpPr>
        <p:spPr>
          <a:xfrm>
            <a:off x="2862632" y="1485600"/>
            <a:ext cx="3418800" cy="66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3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74" name="Google Shape;374;p40"/>
          <p:cNvSpPr txBox="1"/>
          <p:nvPr>
            <p:ph idx="1" type="subTitle"/>
          </p:nvPr>
        </p:nvSpPr>
        <p:spPr>
          <a:xfrm>
            <a:off x="2862625" y="2152500"/>
            <a:ext cx="34188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75" name="Google Shape;375;p40"/>
          <p:cNvSpPr txBox="1"/>
          <p:nvPr>
            <p:ph hasCustomPrompt="1" idx="2" type="title"/>
          </p:nvPr>
        </p:nvSpPr>
        <p:spPr>
          <a:xfrm>
            <a:off x="864182" y="2976475"/>
            <a:ext cx="3418800" cy="66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3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76" name="Google Shape;376;p40"/>
          <p:cNvSpPr txBox="1"/>
          <p:nvPr>
            <p:ph idx="3" type="subTitle"/>
          </p:nvPr>
        </p:nvSpPr>
        <p:spPr>
          <a:xfrm>
            <a:off x="864175" y="3643375"/>
            <a:ext cx="34188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77" name="Google Shape;377;p40"/>
          <p:cNvSpPr txBox="1"/>
          <p:nvPr>
            <p:ph hasCustomPrompt="1" idx="4" type="title"/>
          </p:nvPr>
        </p:nvSpPr>
        <p:spPr>
          <a:xfrm>
            <a:off x="4861082" y="2976476"/>
            <a:ext cx="3418800" cy="66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3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78" name="Google Shape;378;p40"/>
          <p:cNvSpPr txBox="1"/>
          <p:nvPr>
            <p:ph idx="5" type="subTitle"/>
          </p:nvPr>
        </p:nvSpPr>
        <p:spPr>
          <a:xfrm>
            <a:off x="4861075" y="3643376"/>
            <a:ext cx="34188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79" name="Google Shape;379;p40"/>
          <p:cNvSpPr txBox="1"/>
          <p:nvPr>
            <p:ph idx="6" type="title"/>
          </p:nvPr>
        </p:nvSpPr>
        <p:spPr>
          <a:xfrm>
            <a:off x="720000" y="44661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cxnSp>
        <p:nvCxnSpPr>
          <p:cNvPr id="380" name="Google Shape;380;p40"/>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grpSp>
        <p:nvGrpSpPr>
          <p:cNvPr id="381" name="Google Shape;381;p40"/>
          <p:cNvGrpSpPr/>
          <p:nvPr/>
        </p:nvGrpSpPr>
        <p:grpSpPr>
          <a:xfrm>
            <a:off x="8219767" y="2725195"/>
            <a:ext cx="408469" cy="263277"/>
            <a:chOff x="1087650" y="1031275"/>
            <a:chExt cx="298000" cy="192075"/>
          </a:xfrm>
        </p:grpSpPr>
        <p:sp>
          <p:nvSpPr>
            <p:cNvPr id="382" name="Google Shape;382;p40"/>
            <p:cNvSpPr/>
            <p:nvPr/>
          </p:nvSpPr>
          <p:spPr>
            <a:xfrm>
              <a:off x="1094350" y="1037650"/>
              <a:ext cx="284275" cy="179975"/>
            </a:xfrm>
            <a:custGeom>
              <a:rect b="b" l="l" r="r" t="t"/>
              <a:pathLst>
                <a:path extrusionOk="0" h="7199" w="11371">
                  <a:moveTo>
                    <a:pt x="5615" y="0"/>
                  </a:moveTo>
                  <a:cubicBezTo>
                    <a:pt x="4518" y="0"/>
                    <a:pt x="3574" y="664"/>
                    <a:pt x="2885" y="1902"/>
                  </a:cubicBezTo>
                  <a:cubicBezTo>
                    <a:pt x="2655" y="2297"/>
                    <a:pt x="2476" y="2603"/>
                    <a:pt x="2106" y="2795"/>
                  </a:cubicBezTo>
                  <a:cubicBezTo>
                    <a:pt x="1979" y="2871"/>
                    <a:pt x="1838" y="2935"/>
                    <a:pt x="1698" y="2999"/>
                  </a:cubicBezTo>
                  <a:cubicBezTo>
                    <a:pt x="1404" y="3114"/>
                    <a:pt x="1124" y="3267"/>
                    <a:pt x="868" y="3458"/>
                  </a:cubicBezTo>
                  <a:cubicBezTo>
                    <a:pt x="256" y="3918"/>
                    <a:pt x="1" y="4734"/>
                    <a:pt x="230" y="5475"/>
                  </a:cubicBezTo>
                  <a:cubicBezTo>
                    <a:pt x="447" y="6074"/>
                    <a:pt x="983" y="6495"/>
                    <a:pt x="1621" y="6559"/>
                  </a:cubicBezTo>
                  <a:lnTo>
                    <a:pt x="1749" y="6559"/>
                  </a:lnTo>
                  <a:cubicBezTo>
                    <a:pt x="2017" y="6546"/>
                    <a:pt x="2272" y="6508"/>
                    <a:pt x="2527" y="6432"/>
                  </a:cubicBezTo>
                  <a:cubicBezTo>
                    <a:pt x="2731" y="6381"/>
                    <a:pt x="2948" y="6342"/>
                    <a:pt x="3178" y="6330"/>
                  </a:cubicBezTo>
                  <a:cubicBezTo>
                    <a:pt x="3255" y="6330"/>
                    <a:pt x="3344" y="6342"/>
                    <a:pt x="3421" y="6355"/>
                  </a:cubicBezTo>
                  <a:cubicBezTo>
                    <a:pt x="3625" y="6432"/>
                    <a:pt x="3803" y="6521"/>
                    <a:pt x="3969" y="6649"/>
                  </a:cubicBezTo>
                  <a:cubicBezTo>
                    <a:pt x="4059" y="6712"/>
                    <a:pt x="4148" y="6763"/>
                    <a:pt x="4224" y="6814"/>
                  </a:cubicBezTo>
                  <a:cubicBezTo>
                    <a:pt x="4652" y="7059"/>
                    <a:pt x="5127" y="7198"/>
                    <a:pt x="5615" y="7198"/>
                  </a:cubicBezTo>
                  <a:cubicBezTo>
                    <a:pt x="5636" y="7198"/>
                    <a:pt x="5658" y="7198"/>
                    <a:pt x="5679" y="7197"/>
                  </a:cubicBezTo>
                  <a:cubicBezTo>
                    <a:pt x="5704" y="7198"/>
                    <a:pt x="5729" y="7198"/>
                    <a:pt x="5754" y="7198"/>
                  </a:cubicBezTo>
                  <a:cubicBezTo>
                    <a:pt x="6174" y="7198"/>
                    <a:pt x="6582" y="7097"/>
                    <a:pt x="6955" y="6917"/>
                  </a:cubicBezTo>
                  <a:cubicBezTo>
                    <a:pt x="7032" y="6878"/>
                    <a:pt x="7096" y="6840"/>
                    <a:pt x="7159" y="6802"/>
                  </a:cubicBezTo>
                  <a:cubicBezTo>
                    <a:pt x="7274" y="6738"/>
                    <a:pt x="7389" y="6674"/>
                    <a:pt x="7504" y="6636"/>
                  </a:cubicBezTo>
                  <a:cubicBezTo>
                    <a:pt x="7642" y="6583"/>
                    <a:pt x="7789" y="6556"/>
                    <a:pt x="7938" y="6556"/>
                  </a:cubicBezTo>
                  <a:cubicBezTo>
                    <a:pt x="7968" y="6556"/>
                    <a:pt x="7997" y="6557"/>
                    <a:pt x="8027" y="6559"/>
                  </a:cubicBezTo>
                  <a:cubicBezTo>
                    <a:pt x="8180" y="6559"/>
                    <a:pt x="8346" y="6572"/>
                    <a:pt x="8525" y="6585"/>
                  </a:cubicBezTo>
                  <a:cubicBezTo>
                    <a:pt x="8703" y="6598"/>
                    <a:pt x="8895" y="6623"/>
                    <a:pt x="9074" y="6623"/>
                  </a:cubicBezTo>
                  <a:cubicBezTo>
                    <a:pt x="9176" y="6623"/>
                    <a:pt x="9278" y="6610"/>
                    <a:pt x="9367" y="6598"/>
                  </a:cubicBezTo>
                  <a:cubicBezTo>
                    <a:pt x="10324" y="6495"/>
                    <a:pt x="11090" y="5755"/>
                    <a:pt x="11230" y="4798"/>
                  </a:cubicBezTo>
                  <a:cubicBezTo>
                    <a:pt x="11370" y="3841"/>
                    <a:pt x="10847" y="2910"/>
                    <a:pt x="9967" y="2527"/>
                  </a:cubicBezTo>
                  <a:cubicBezTo>
                    <a:pt x="9737" y="2438"/>
                    <a:pt x="9507" y="2361"/>
                    <a:pt x="9265" y="2323"/>
                  </a:cubicBezTo>
                  <a:cubicBezTo>
                    <a:pt x="8984" y="2272"/>
                    <a:pt x="8703" y="2170"/>
                    <a:pt x="8448" y="2029"/>
                  </a:cubicBezTo>
                  <a:cubicBezTo>
                    <a:pt x="8193" y="1825"/>
                    <a:pt x="7976" y="1583"/>
                    <a:pt x="7810" y="1289"/>
                  </a:cubicBezTo>
                  <a:cubicBezTo>
                    <a:pt x="7644" y="1021"/>
                    <a:pt x="7453" y="779"/>
                    <a:pt x="7223" y="562"/>
                  </a:cubicBezTo>
                  <a:cubicBezTo>
                    <a:pt x="6891" y="281"/>
                    <a:pt x="6483" y="102"/>
                    <a:pt x="6049" y="39"/>
                  </a:cubicBezTo>
                  <a:cubicBezTo>
                    <a:pt x="5909" y="13"/>
                    <a:pt x="5756" y="0"/>
                    <a:pt x="5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0"/>
            <p:cNvSpPr/>
            <p:nvPr/>
          </p:nvSpPr>
          <p:spPr>
            <a:xfrm>
              <a:off x="1087650" y="1031275"/>
              <a:ext cx="298000" cy="192075"/>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40"/>
          <p:cNvSpPr/>
          <p:nvPr/>
        </p:nvSpPr>
        <p:spPr>
          <a:xfrm>
            <a:off x="271230" y="2481828"/>
            <a:ext cx="529124" cy="35552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85" name="Shape 385"/>
        <p:cNvGrpSpPr/>
        <p:nvPr/>
      </p:nvGrpSpPr>
      <p:grpSpPr>
        <a:xfrm>
          <a:off x="0" y="0"/>
          <a:ext cx="0" cy="0"/>
          <a:chOff x="0" y="0"/>
          <a:chExt cx="0" cy="0"/>
        </a:xfrm>
      </p:grpSpPr>
      <p:pic>
        <p:nvPicPr>
          <p:cNvPr id="386" name="Google Shape;386;p41"/>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387" name="Google Shape;387;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cxnSp>
        <p:nvCxnSpPr>
          <p:cNvPr id="388" name="Google Shape;388;p41"/>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grpSp>
        <p:nvGrpSpPr>
          <p:cNvPr id="389" name="Google Shape;389;p41"/>
          <p:cNvGrpSpPr/>
          <p:nvPr/>
        </p:nvGrpSpPr>
        <p:grpSpPr>
          <a:xfrm flipH="1">
            <a:off x="7314893" y="194427"/>
            <a:ext cx="472842" cy="317708"/>
            <a:chOff x="2493575" y="1248525"/>
            <a:chExt cx="386025" cy="259375"/>
          </a:xfrm>
        </p:grpSpPr>
        <p:sp>
          <p:nvSpPr>
            <p:cNvPr id="390" name="Google Shape;390;p41"/>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1"/>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 name="Google Shape;392;p41"/>
          <p:cNvSpPr/>
          <p:nvPr/>
        </p:nvSpPr>
        <p:spPr>
          <a:xfrm flipH="1">
            <a:off x="8241492" y="944989"/>
            <a:ext cx="365020" cy="235273"/>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41"/>
          <p:cNvGrpSpPr/>
          <p:nvPr/>
        </p:nvGrpSpPr>
        <p:grpSpPr>
          <a:xfrm flipH="1">
            <a:off x="310250" y="1180249"/>
            <a:ext cx="472842" cy="317708"/>
            <a:chOff x="2493575" y="1248525"/>
            <a:chExt cx="386025" cy="259375"/>
          </a:xfrm>
        </p:grpSpPr>
        <p:sp>
          <p:nvSpPr>
            <p:cNvPr id="394" name="Google Shape;394;p41"/>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1"/>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41"/>
          <p:cNvSpPr/>
          <p:nvPr/>
        </p:nvSpPr>
        <p:spPr>
          <a:xfrm flipH="1">
            <a:off x="1642322" y="232889"/>
            <a:ext cx="373543" cy="24076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397" name="Shape 397"/>
        <p:cNvGrpSpPr/>
        <p:nvPr/>
      </p:nvGrpSpPr>
      <p:grpSpPr>
        <a:xfrm>
          <a:off x="0" y="0"/>
          <a:ext cx="0" cy="0"/>
          <a:chOff x="0" y="0"/>
          <a:chExt cx="0" cy="0"/>
        </a:xfrm>
      </p:grpSpPr>
      <p:pic>
        <p:nvPicPr>
          <p:cNvPr id="398" name="Google Shape;398;p42"/>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399" name="Google Shape;399;p42"/>
          <p:cNvSpPr txBox="1"/>
          <p:nvPr>
            <p:ph type="title"/>
          </p:nvPr>
        </p:nvSpPr>
        <p:spPr>
          <a:xfrm>
            <a:off x="720000" y="708505"/>
            <a:ext cx="4213200" cy="8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400"/>
              <a:buNone/>
              <a:defRPr sz="6000"/>
            </a:lvl1pPr>
            <a:lvl2pPr lvl="1" rtl="0" algn="ctr">
              <a:spcBef>
                <a:spcPts val="0"/>
              </a:spcBef>
              <a:spcAft>
                <a:spcPts val="0"/>
              </a:spcAft>
              <a:buClr>
                <a:schemeClr val="dk2"/>
              </a:buClr>
              <a:buSzPts val="3400"/>
              <a:buNone/>
              <a:defRPr>
                <a:solidFill>
                  <a:schemeClr val="dk2"/>
                </a:solidFill>
              </a:defRPr>
            </a:lvl2pPr>
            <a:lvl3pPr lvl="2" rtl="0" algn="ctr">
              <a:spcBef>
                <a:spcPts val="0"/>
              </a:spcBef>
              <a:spcAft>
                <a:spcPts val="0"/>
              </a:spcAft>
              <a:buClr>
                <a:schemeClr val="dk2"/>
              </a:buClr>
              <a:buSzPts val="3400"/>
              <a:buNone/>
              <a:defRPr>
                <a:solidFill>
                  <a:schemeClr val="dk2"/>
                </a:solidFill>
              </a:defRPr>
            </a:lvl3pPr>
            <a:lvl4pPr lvl="3" rtl="0" algn="ctr">
              <a:spcBef>
                <a:spcPts val="0"/>
              </a:spcBef>
              <a:spcAft>
                <a:spcPts val="0"/>
              </a:spcAft>
              <a:buClr>
                <a:schemeClr val="dk2"/>
              </a:buClr>
              <a:buSzPts val="3400"/>
              <a:buNone/>
              <a:defRPr>
                <a:solidFill>
                  <a:schemeClr val="dk2"/>
                </a:solidFill>
              </a:defRPr>
            </a:lvl4pPr>
            <a:lvl5pPr lvl="4" rtl="0" algn="ctr">
              <a:spcBef>
                <a:spcPts val="0"/>
              </a:spcBef>
              <a:spcAft>
                <a:spcPts val="0"/>
              </a:spcAft>
              <a:buClr>
                <a:schemeClr val="dk2"/>
              </a:buClr>
              <a:buSzPts val="3400"/>
              <a:buNone/>
              <a:defRPr>
                <a:solidFill>
                  <a:schemeClr val="dk2"/>
                </a:solidFill>
              </a:defRPr>
            </a:lvl5pPr>
            <a:lvl6pPr lvl="5" rtl="0" algn="ctr">
              <a:spcBef>
                <a:spcPts val="0"/>
              </a:spcBef>
              <a:spcAft>
                <a:spcPts val="0"/>
              </a:spcAft>
              <a:buClr>
                <a:schemeClr val="dk2"/>
              </a:buClr>
              <a:buSzPts val="3400"/>
              <a:buNone/>
              <a:defRPr>
                <a:solidFill>
                  <a:schemeClr val="dk2"/>
                </a:solidFill>
              </a:defRPr>
            </a:lvl6pPr>
            <a:lvl7pPr lvl="6" rtl="0" algn="ctr">
              <a:spcBef>
                <a:spcPts val="0"/>
              </a:spcBef>
              <a:spcAft>
                <a:spcPts val="0"/>
              </a:spcAft>
              <a:buClr>
                <a:schemeClr val="dk2"/>
              </a:buClr>
              <a:buSzPts val="3400"/>
              <a:buNone/>
              <a:defRPr>
                <a:solidFill>
                  <a:schemeClr val="dk2"/>
                </a:solidFill>
              </a:defRPr>
            </a:lvl7pPr>
            <a:lvl8pPr lvl="7" rtl="0" algn="ctr">
              <a:spcBef>
                <a:spcPts val="0"/>
              </a:spcBef>
              <a:spcAft>
                <a:spcPts val="0"/>
              </a:spcAft>
              <a:buClr>
                <a:schemeClr val="dk2"/>
              </a:buClr>
              <a:buSzPts val="3400"/>
              <a:buNone/>
              <a:defRPr>
                <a:solidFill>
                  <a:schemeClr val="dk2"/>
                </a:solidFill>
              </a:defRPr>
            </a:lvl8pPr>
            <a:lvl9pPr lvl="8" rtl="0" algn="ctr">
              <a:spcBef>
                <a:spcPts val="0"/>
              </a:spcBef>
              <a:spcAft>
                <a:spcPts val="0"/>
              </a:spcAft>
              <a:buClr>
                <a:schemeClr val="dk2"/>
              </a:buClr>
              <a:buSzPts val="3400"/>
              <a:buNone/>
              <a:defRPr>
                <a:solidFill>
                  <a:schemeClr val="dk2"/>
                </a:solidFill>
              </a:defRPr>
            </a:lvl9pPr>
          </a:lstStyle>
          <a:p/>
        </p:txBody>
      </p:sp>
      <p:sp>
        <p:nvSpPr>
          <p:cNvPr id="400" name="Google Shape;400;p42"/>
          <p:cNvSpPr txBox="1"/>
          <p:nvPr>
            <p:ph idx="1" type="subTitle"/>
          </p:nvPr>
        </p:nvSpPr>
        <p:spPr>
          <a:xfrm>
            <a:off x="720000" y="1661180"/>
            <a:ext cx="4213200" cy="8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01" name="Google Shape;401;p42"/>
          <p:cNvSpPr txBox="1"/>
          <p:nvPr/>
        </p:nvSpPr>
        <p:spPr>
          <a:xfrm>
            <a:off x="720000" y="3243000"/>
            <a:ext cx="3654900" cy="71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CREDITS: This presentation </a:t>
            </a:r>
            <a:r>
              <a:rPr lang="en" sz="1200">
                <a:solidFill>
                  <a:schemeClr val="dk1"/>
                </a:solidFill>
                <a:latin typeface="DM Sans"/>
                <a:ea typeface="DM Sans"/>
                <a:cs typeface="DM Sans"/>
                <a:sym typeface="DM Sans"/>
              </a:rPr>
              <a:t>template</a:t>
            </a:r>
            <a:r>
              <a:rPr lang="en" sz="1200">
                <a:solidFill>
                  <a:schemeClr val="dk1"/>
                </a:solidFill>
                <a:latin typeface="DM Sans"/>
                <a:ea typeface="DM Sans"/>
                <a:cs typeface="DM Sans"/>
                <a:sym typeface="DM Sans"/>
              </a:rPr>
              <a:t> was created by </a:t>
            </a:r>
            <a:r>
              <a:rPr b="1" lang="en" sz="1200">
                <a:solidFill>
                  <a:schemeClr val="dk1"/>
                </a:solidFill>
                <a:uFill>
                  <a:noFill/>
                </a:uFill>
                <a:latin typeface="DM Sans"/>
                <a:ea typeface="DM Sans"/>
                <a:cs typeface="DM Sans"/>
                <a:sym typeface="DM Sans"/>
                <a:hlinkClick r:id="rId3">
                  <a:extLst>
                    <a:ext uri="{A12FA001-AC4F-418D-AE19-62706E023703}">
                      <ahyp:hlinkClr val="tx"/>
                    </a:ext>
                  </a:extLst>
                </a:hlinkClick>
              </a:rPr>
              <a:t>Slidesgo</a:t>
            </a:r>
            <a:r>
              <a:rPr lang="en" sz="1200">
                <a:solidFill>
                  <a:schemeClr val="dk1"/>
                </a:solidFill>
                <a:latin typeface="DM Sans"/>
                <a:ea typeface="DM Sans"/>
                <a:cs typeface="DM Sans"/>
                <a:sym typeface="DM Sans"/>
              </a:rPr>
              <a:t>, including icons by </a:t>
            </a:r>
            <a:r>
              <a:rPr b="1" lang="en" sz="1200">
                <a:solidFill>
                  <a:schemeClr val="dk1"/>
                </a:solidFill>
                <a:uFill>
                  <a:noFill/>
                </a:uFill>
                <a:latin typeface="DM Sans"/>
                <a:ea typeface="DM Sans"/>
                <a:cs typeface="DM Sans"/>
                <a:sym typeface="DM Sans"/>
                <a:hlinkClick r:id="rId4">
                  <a:extLst>
                    <a:ext uri="{A12FA001-AC4F-418D-AE19-62706E023703}">
                      <ahyp:hlinkClr val="tx"/>
                    </a:ext>
                  </a:extLst>
                </a:hlinkClick>
              </a:rPr>
              <a:t>Flaticon</a:t>
            </a:r>
            <a:r>
              <a:rPr lang="en" sz="1200">
                <a:solidFill>
                  <a:schemeClr val="dk1"/>
                </a:solidFill>
                <a:latin typeface="DM Sans"/>
                <a:ea typeface="DM Sans"/>
                <a:cs typeface="DM Sans"/>
                <a:sym typeface="DM Sans"/>
              </a:rPr>
              <a:t>, and infographics &amp; images by </a:t>
            </a:r>
            <a:r>
              <a:rPr b="1" lang="en" sz="1200">
                <a:solidFill>
                  <a:schemeClr val="dk1"/>
                </a:solidFill>
                <a:uFill>
                  <a:noFill/>
                </a:uFill>
                <a:latin typeface="DM Sans"/>
                <a:ea typeface="DM Sans"/>
                <a:cs typeface="DM Sans"/>
                <a:sym typeface="DM Sans"/>
                <a:hlinkClick r:id="rId5">
                  <a:extLst>
                    <a:ext uri="{A12FA001-AC4F-418D-AE19-62706E023703}">
                      <ahyp:hlinkClr val="tx"/>
                    </a:ext>
                  </a:extLst>
                </a:hlinkClick>
              </a:rPr>
              <a:t>Freepik</a:t>
            </a:r>
            <a:r>
              <a:rPr lang="en" sz="1200">
                <a:solidFill>
                  <a:schemeClr val="dk1"/>
                </a:solidFill>
                <a:uFill>
                  <a:noFill/>
                </a:uFill>
                <a:latin typeface="DM Sans"/>
                <a:ea typeface="DM Sans"/>
                <a:cs typeface="DM Sans"/>
                <a:sym typeface="DM Sans"/>
                <a:hlinkClick r:id="rId6">
                  <a:extLst>
                    <a:ext uri="{A12FA001-AC4F-418D-AE19-62706E023703}">
                      <ahyp:hlinkClr val="tx"/>
                    </a:ext>
                  </a:extLst>
                </a:hlinkClick>
              </a:rPr>
              <a:t> </a:t>
            </a:r>
            <a:endParaRPr sz="1200">
              <a:solidFill>
                <a:schemeClr val="dk1"/>
              </a:solidFill>
              <a:latin typeface="DM Sans"/>
              <a:ea typeface="DM Sans"/>
              <a:cs typeface="DM Sans"/>
              <a:sym typeface="DM Sans"/>
            </a:endParaRPr>
          </a:p>
        </p:txBody>
      </p:sp>
      <p:grpSp>
        <p:nvGrpSpPr>
          <p:cNvPr id="402" name="Google Shape;402;p42"/>
          <p:cNvGrpSpPr/>
          <p:nvPr/>
        </p:nvGrpSpPr>
        <p:grpSpPr>
          <a:xfrm>
            <a:off x="0" y="25"/>
            <a:ext cx="9144000" cy="5143500"/>
            <a:chOff x="0" y="25"/>
            <a:chExt cx="9144000" cy="5143500"/>
          </a:xfrm>
        </p:grpSpPr>
        <p:cxnSp>
          <p:nvCxnSpPr>
            <p:cNvPr id="403" name="Google Shape;403;p42"/>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404" name="Google Shape;404;p42"/>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405" name="Google Shape;405;p42"/>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406" name="Google Shape;406;p42"/>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_1">
    <p:spTree>
      <p:nvGrpSpPr>
        <p:cNvPr id="407" name="Shape 407"/>
        <p:cNvGrpSpPr/>
        <p:nvPr/>
      </p:nvGrpSpPr>
      <p:grpSpPr>
        <a:xfrm>
          <a:off x="0" y="0"/>
          <a:ext cx="0" cy="0"/>
          <a:chOff x="0" y="0"/>
          <a:chExt cx="0" cy="0"/>
        </a:xfrm>
      </p:grpSpPr>
      <p:pic>
        <p:nvPicPr>
          <p:cNvPr id="408" name="Google Shape;408;p43"/>
          <p:cNvPicPr preferRelativeResize="0"/>
          <p:nvPr/>
        </p:nvPicPr>
        <p:blipFill>
          <a:blip r:embed="rId2">
            <a:alphaModFix amt="65000"/>
          </a:blip>
          <a:stretch>
            <a:fillRect/>
          </a:stretch>
        </p:blipFill>
        <p:spPr>
          <a:xfrm>
            <a:off x="0" y="0"/>
            <a:ext cx="9144000" cy="5143500"/>
          </a:xfrm>
          <a:prstGeom prst="rect">
            <a:avLst/>
          </a:prstGeom>
          <a:noFill/>
          <a:ln>
            <a:noFill/>
          </a:ln>
        </p:spPr>
      </p:pic>
      <p:cxnSp>
        <p:nvCxnSpPr>
          <p:cNvPr id="409" name="Google Shape;409;p43"/>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410" name="Google Shape;410;p43"/>
          <p:cNvSpPr/>
          <p:nvPr/>
        </p:nvSpPr>
        <p:spPr>
          <a:xfrm>
            <a:off x="7707001" y="195254"/>
            <a:ext cx="389963" cy="251349"/>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 name="Google Shape;411;p43"/>
          <p:cNvGrpSpPr/>
          <p:nvPr/>
        </p:nvGrpSpPr>
        <p:grpSpPr>
          <a:xfrm>
            <a:off x="406785" y="1153647"/>
            <a:ext cx="493610" cy="331663"/>
            <a:chOff x="2493575" y="1248525"/>
            <a:chExt cx="386025" cy="259375"/>
          </a:xfrm>
        </p:grpSpPr>
        <p:sp>
          <p:nvSpPr>
            <p:cNvPr id="412" name="Google Shape;412;p43"/>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3"/>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 name="Google Shape;414;p43"/>
          <p:cNvGrpSpPr/>
          <p:nvPr/>
        </p:nvGrpSpPr>
        <p:grpSpPr>
          <a:xfrm>
            <a:off x="8338226" y="1485299"/>
            <a:ext cx="493610" cy="331663"/>
            <a:chOff x="2493575" y="1248525"/>
            <a:chExt cx="386025" cy="259375"/>
          </a:xfrm>
        </p:grpSpPr>
        <p:sp>
          <p:nvSpPr>
            <p:cNvPr id="415" name="Google Shape;415;p43"/>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3"/>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 name="Google Shape;417;p43"/>
          <p:cNvSpPr/>
          <p:nvPr/>
        </p:nvSpPr>
        <p:spPr>
          <a:xfrm>
            <a:off x="156775" y="2548942"/>
            <a:ext cx="381053" cy="24560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TITLE_ONLY_1_1">
    <p:spTree>
      <p:nvGrpSpPr>
        <p:cNvPr id="418" name="Shape 418"/>
        <p:cNvGrpSpPr/>
        <p:nvPr/>
      </p:nvGrpSpPr>
      <p:grpSpPr>
        <a:xfrm>
          <a:off x="0" y="0"/>
          <a:ext cx="0" cy="0"/>
          <a:chOff x="0" y="0"/>
          <a:chExt cx="0" cy="0"/>
        </a:xfrm>
      </p:grpSpPr>
      <p:pic>
        <p:nvPicPr>
          <p:cNvPr id="419" name="Google Shape;419;p44"/>
          <p:cNvPicPr preferRelativeResize="0"/>
          <p:nvPr/>
        </p:nvPicPr>
        <p:blipFill>
          <a:blip r:embed="rId2">
            <a:alphaModFix amt="65000"/>
          </a:blip>
          <a:stretch>
            <a:fillRect/>
          </a:stretch>
        </p:blipFill>
        <p:spPr>
          <a:xfrm>
            <a:off x="0" y="0"/>
            <a:ext cx="9144000" cy="5143500"/>
          </a:xfrm>
          <a:prstGeom prst="rect">
            <a:avLst/>
          </a:prstGeom>
          <a:noFill/>
          <a:ln>
            <a:noFill/>
          </a:ln>
        </p:spPr>
      </p:pic>
      <p:cxnSp>
        <p:nvCxnSpPr>
          <p:cNvPr id="420" name="Google Shape;420;p44"/>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grpSp>
        <p:nvGrpSpPr>
          <p:cNvPr id="421" name="Google Shape;421;p44"/>
          <p:cNvGrpSpPr/>
          <p:nvPr/>
        </p:nvGrpSpPr>
        <p:grpSpPr>
          <a:xfrm flipH="1">
            <a:off x="7314893" y="194427"/>
            <a:ext cx="472842" cy="317708"/>
            <a:chOff x="2493575" y="1248525"/>
            <a:chExt cx="386025" cy="259375"/>
          </a:xfrm>
        </p:grpSpPr>
        <p:sp>
          <p:nvSpPr>
            <p:cNvPr id="422" name="Google Shape;422;p44"/>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4"/>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 name="Google Shape;424;p44"/>
          <p:cNvSpPr/>
          <p:nvPr/>
        </p:nvSpPr>
        <p:spPr>
          <a:xfrm flipH="1">
            <a:off x="5863942" y="394739"/>
            <a:ext cx="365020" cy="235273"/>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 name="Google Shape;425;p44"/>
          <p:cNvGrpSpPr/>
          <p:nvPr/>
        </p:nvGrpSpPr>
        <p:grpSpPr>
          <a:xfrm flipH="1">
            <a:off x="310250" y="1180249"/>
            <a:ext cx="472842" cy="317708"/>
            <a:chOff x="2493575" y="1248525"/>
            <a:chExt cx="386025" cy="259375"/>
          </a:xfrm>
        </p:grpSpPr>
        <p:sp>
          <p:nvSpPr>
            <p:cNvPr id="426" name="Google Shape;426;p44"/>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4"/>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 name="Google Shape;428;p44"/>
          <p:cNvSpPr/>
          <p:nvPr/>
        </p:nvSpPr>
        <p:spPr>
          <a:xfrm flipH="1">
            <a:off x="1642322" y="232889"/>
            <a:ext cx="373543" cy="24076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2" name="Shape 432"/>
        <p:cNvGrpSpPr/>
        <p:nvPr/>
      </p:nvGrpSpPr>
      <p:grpSpPr>
        <a:xfrm>
          <a:off x="0" y="0"/>
          <a:ext cx="0" cy="0"/>
          <a:chOff x="0" y="0"/>
          <a:chExt cx="0" cy="0"/>
        </a:xfrm>
      </p:grpSpPr>
      <p:pic>
        <p:nvPicPr>
          <p:cNvPr id="433" name="Google Shape;433;p46"/>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434" name="Google Shape;434;p46"/>
          <p:cNvSpPr txBox="1"/>
          <p:nvPr>
            <p:ph idx="1" type="subTitle"/>
          </p:nvPr>
        </p:nvSpPr>
        <p:spPr>
          <a:xfrm>
            <a:off x="720000" y="103450"/>
            <a:ext cx="2121600" cy="4002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35" name="Google Shape;435;p46"/>
          <p:cNvSpPr txBox="1"/>
          <p:nvPr>
            <p:ph type="ctrTitle"/>
          </p:nvPr>
        </p:nvSpPr>
        <p:spPr>
          <a:xfrm>
            <a:off x="720000" y="1244485"/>
            <a:ext cx="3960300" cy="20889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5200"/>
              <a:buNone/>
              <a:defRPr sz="53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36" name="Google Shape;436;p46"/>
          <p:cNvSpPr txBox="1"/>
          <p:nvPr>
            <p:ph idx="2" type="subTitle"/>
          </p:nvPr>
        </p:nvSpPr>
        <p:spPr>
          <a:xfrm>
            <a:off x="720000" y="3410810"/>
            <a:ext cx="2818200" cy="475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437" name="Google Shape;437;p46"/>
          <p:cNvGrpSpPr/>
          <p:nvPr/>
        </p:nvGrpSpPr>
        <p:grpSpPr>
          <a:xfrm>
            <a:off x="0" y="25"/>
            <a:ext cx="9144000" cy="5143500"/>
            <a:chOff x="0" y="25"/>
            <a:chExt cx="9144000" cy="5143500"/>
          </a:xfrm>
        </p:grpSpPr>
        <p:cxnSp>
          <p:nvCxnSpPr>
            <p:cNvPr id="438" name="Google Shape;438;p46"/>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439" name="Google Shape;439;p46"/>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440" name="Google Shape;440;p46"/>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441" name="Google Shape;441;p46"/>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42" name="Shape 442"/>
        <p:cNvGrpSpPr/>
        <p:nvPr/>
      </p:nvGrpSpPr>
      <p:grpSpPr>
        <a:xfrm>
          <a:off x="0" y="0"/>
          <a:ext cx="0" cy="0"/>
          <a:chOff x="0" y="0"/>
          <a:chExt cx="0" cy="0"/>
        </a:xfrm>
      </p:grpSpPr>
      <p:pic>
        <p:nvPicPr>
          <p:cNvPr id="443" name="Google Shape;443;p47"/>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444" name="Google Shape;444;p47"/>
          <p:cNvSpPr txBox="1"/>
          <p:nvPr>
            <p:ph type="title"/>
          </p:nvPr>
        </p:nvSpPr>
        <p:spPr>
          <a:xfrm>
            <a:off x="2348100" y="2389600"/>
            <a:ext cx="4447800" cy="87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45" name="Google Shape;445;p47"/>
          <p:cNvSpPr txBox="1"/>
          <p:nvPr>
            <p:ph hasCustomPrompt="1" idx="2" type="title"/>
          </p:nvPr>
        </p:nvSpPr>
        <p:spPr>
          <a:xfrm>
            <a:off x="4043550" y="1263975"/>
            <a:ext cx="1056900" cy="10611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5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46" name="Google Shape;446;p47"/>
          <p:cNvSpPr txBox="1"/>
          <p:nvPr>
            <p:ph idx="1" type="subTitle"/>
          </p:nvPr>
        </p:nvSpPr>
        <p:spPr>
          <a:xfrm>
            <a:off x="3359550" y="3564238"/>
            <a:ext cx="24249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47" name="Google Shape;447;p47"/>
          <p:cNvSpPr txBox="1"/>
          <p:nvPr>
            <p:ph idx="3" type="subTitle"/>
          </p:nvPr>
        </p:nvSpPr>
        <p:spPr>
          <a:xfrm>
            <a:off x="3511200" y="103450"/>
            <a:ext cx="2121600" cy="40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448" name="Google Shape;448;p47"/>
          <p:cNvGrpSpPr/>
          <p:nvPr/>
        </p:nvGrpSpPr>
        <p:grpSpPr>
          <a:xfrm>
            <a:off x="0" y="25"/>
            <a:ext cx="9144000" cy="5143500"/>
            <a:chOff x="0" y="25"/>
            <a:chExt cx="9144000" cy="5143500"/>
          </a:xfrm>
        </p:grpSpPr>
        <p:cxnSp>
          <p:nvCxnSpPr>
            <p:cNvPr id="449" name="Google Shape;449;p47"/>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450" name="Google Shape;450;p47"/>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451" name="Google Shape;451;p47"/>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452" name="Google Shape;452;p47"/>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53" name="Shape 453"/>
        <p:cNvGrpSpPr/>
        <p:nvPr/>
      </p:nvGrpSpPr>
      <p:grpSpPr>
        <a:xfrm>
          <a:off x="0" y="0"/>
          <a:ext cx="0" cy="0"/>
          <a:chOff x="0" y="0"/>
          <a:chExt cx="0" cy="0"/>
        </a:xfrm>
      </p:grpSpPr>
      <p:pic>
        <p:nvPicPr>
          <p:cNvPr id="454" name="Google Shape;454;p48"/>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455" name="Google Shape;455;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456" name="Google Shape;456;p48"/>
          <p:cNvSpPr txBox="1"/>
          <p:nvPr>
            <p:ph idx="1" type="subTitle"/>
          </p:nvPr>
        </p:nvSpPr>
        <p:spPr>
          <a:xfrm>
            <a:off x="720000" y="1151375"/>
            <a:ext cx="7704000" cy="37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2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cxnSp>
        <p:nvCxnSpPr>
          <p:cNvPr id="457" name="Google Shape;457;p48"/>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458" name="Google Shape;458;p48"/>
          <p:cNvSpPr/>
          <p:nvPr/>
        </p:nvSpPr>
        <p:spPr>
          <a:xfrm>
            <a:off x="7439101" y="299354"/>
            <a:ext cx="389963" cy="251349"/>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48"/>
          <p:cNvGrpSpPr/>
          <p:nvPr/>
        </p:nvGrpSpPr>
        <p:grpSpPr>
          <a:xfrm>
            <a:off x="1092610" y="173472"/>
            <a:ext cx="493610" cy="331663"/>
            <a:chOff x="2493575" y="1248525"/>
            <a:chExt cx="386025" cy="259375"/>
          </a:xfrm>
        </p:grpSpPr>
        <p:sp>
          <p:nvSpPr>
            <p:cNvPr id="460" name="Google Shape;460;p48"/>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8"/>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 name="Google Shape;462;p48"/>
          <p:cNvGrpSpPr/>
          <p:nvPr/>
        </p:nvGrpSpPr>
        <p:grpSpPr>
          <a:xfrm>
            <a:off x="8123926" y="874699"/>
            <a:ext cx="493610" cy="331663"/>
            <a:chOff x="2493575" y="1248525"/>
            <a:chExt cx="386025" cy="259375"/>
          </a:xfrm>
        </p:grpSpPr>
        <p:sp>
          <p:nvSpPr>
            <p:cNvPr id="463" name="Google Shape;463;p48"/>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8"/>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 name="Google Shape;465;p48"/>
          <p:cNvSpPr/>
          <p:nvPr/>
        </p:nvSpPr>
        <p:spPr>
          <a:xfrm>
            <a:off x="338950" y="1089167"/>
            <a:ext cx="381053" cy="24560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66" name="Shape 466"/>
        <p:cNvGrpSpPr/>
        <p:nvPr/>
      </p:nvGrpSpPr>
      <p:grpSpPr>
        <a:xfrm>
          <a:off x="0" y="0"/>
          <a:ext cx="0" cy="0"/>
          <a:chOff x="0" y="0"/>
          <a:chExt cx="0" cy="0"/>
        </a:xfrm>
      </p:grpSpPr>
      <p:pic>
        <p:nvPicPr>
          <p:cNvPr id="467" name="Google Shape;467;p49"/>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468" name="Google Shape;468;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469" name="Google Shape;469;p49"/>
          <p:cNvSpPr txBox="1"/>
          <p:nvPr>
            <p:ph idx="1" type="subTitle"/>
          </p:nvPr>
        </p:nvSpPr>
        <p:spPr>
          <a:xfrm>
            <a:off x="4808667" y="3158350"/>
            <a:ext cx="30246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70" name="Google Shape;470;p49"/>
          <p:cNvSpPr txBox="1"/>
          <p:nvPr>
            <p:ph idx="2" type="subTitle"/>
          </p:nvPr>
        </p:nvSpPr>
        <p:spPr>
          <a:xfrm>
            <a:off x="1311061" y="3158350"/>
            <a:ext cx="30237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71" name="Google Shape;471;p49"/>
          <p:cNvSpPr txBox="1"/>
          <p:nvPr>
            <p:ph idx="3" type="subTitle"/>
          </p:nvPr>
        </p:nvSpPr>
        <p:spPr>
          <a:xfrm>
            <a:off x="1311050" y="2646400"/>
            <a:ext cx="3023700" cy="5070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solidFill>
                  <a:schemeClr val="dk2"/>
                </a:solidFill>
                <a:latin typeface="Domine"/>
                <a:ea typeface="Domine"/>
                <a:cs typeface="Domine"/>
                <a:sym typeface="Domine"/>
              </a:defRPr>
            </a:lvl1pPr>
            <a:lvl2pPr lvl="1" rtl="0" algn="ctr">
              <a:spcBef>
                <a:spcPts val="0"/>
              </a:spcBef>
              <a:spcAft>
                <a:spcPts val="0"/>
              </a:spcAft>
              <a:buSzPts val="2000"/>
              <a:buFont typeface="Montserrat"/>
              <a:buNone/>
              <a:defRPr sz="2000">
                <a:latin typeface="Montserrat"/>
                <a:ea typeface="Montserrat"/>
                <a:cs typeface="Montserrat"/>
                <a:sym typeface="Montserrat"/>
              </a:defRPr>
            </a:lvl2pPr>
            <a:lvl3pPr lvl="2" rtl="0" algn="ctr">
              <a:spcBef>
                <a:spcPts val="1600"/>
              </a:spcBef>
              <a:spcAft>
                <a:spcPts val="0"/>
              </a:spcAft>
              <a:buSzPts val="2000"/>
              <a:buFont typeface="Montserrat"/>
              <a:buNone/>
              <a:defRPr sz="2000">
                <a:latin typeface="Montserrat"/>
                <a:ea typeface="Montserrat"/>
                <a:cs typeface="Montserrat"/>
                <a:sym typeface="Montserrat"/>
              </a:defRPr>
            </a:lvl3pPr>
            <a:lvl4pPr lvl="3" rtl="0" algn="ctr">
              <a:spcBef>
                <a:spcPts val="1600"/>
              </a:spcBef>
              <a:spcAft>
                <a:spcPts val="0"/>
              </a:spcAft>
              <a:buSzPts val="2000"/>
              <a:buFont typeface="Montserrat"/>
              <a:buNone/>
              <a:defRPr sz="2000">
                <a:latin typeface="Montserrat"/>
                <a:ea typeface="Montserrat"/>
                <a:cs typeface="Montserrat"/>
                <a:sym typeface="Montserrat"/>
              </a:defRPr>
            </a:lvl4pPr>
            <a:lvl5pPr lvl="4" rtl="0" algn="ctr">
              <a:spcBef>
                <a:spcPts val="1600"/>
              </a:spcBef>
              <a:spcAft>
                <a:spcPts val="0"/>
              </a:spcAft>
              <a:buSzPts val="2000"/>
              <a:buFont typeface="Montserrat"/>
              <a:buNone/>
              <a:defRPr sz="2000">
                <a:latin typeface="Montserrat"/>
                <a:ea typeface="Montserrat"/>
                <a:cs typeface="Montserrat"/>
                <a:sym typeface="Montserrat"/>
              </a:defRPr>
            </a:lvl5pPr>
            <a:lvl6pPr lvl="5" rtl="0" algn="ctr">
              <a:spcBef>
                <a:spcPts val="1600"/>
              </a:spcBef>
              <a:spcAft>
                <a:spcPts val="0"/>
              </a:spcAft>
              <a:buSzPts val="2000"/>
              <a:buFont typeface="Montserrat"/>
              <a:buNone/>
              <a:defRPr sz="2000">
                <a:latin typeface="Montserrat"/>
                <a:ea typeface="Montserrat"/>
                <a:cs typeface="Montserrat"/>
                <a:sym typeface="Montserrat"/>
              </a:defRPr>
            </a:lvl6pPr>
            <a:lvl7pPr lvl="6" rtl="0" algn="ctr">
              <a:spcBef>
                <a:spcPts val="1600"/>
              </a:spcBef>
              <a:spcAft>
                <a:spcPts val="0"/>
              </a:spcAft>
              <a:buSzPts val="2000"/>
              <a:buFont typeface="Montserrat"/>
              <a:buNone/>
              <a:defRPr sz="2000">
                <a:latin typeface="Montserrat"/>
                <a:ea typeface="Montserrat"/>
                <a:cs typeface="Montserrat"/>
                <a:sym typeface="Montserrat"/>
              </a:defRPr>
            </a:lvl7pPr>
            <a:lvl8pPr lvl="7" rtl="0" algn="ctr">
              <a:spcBef>
                <a:spcPts val="1600"/>
              </a:spcBef>
              <a:spcAft>
                <a:spcPts val="0"/>
              </a:spcAft>
              <a:buSzPts val="2000"/>
              <a:buFont typeface="Montserrat"/>
              <a:buNone/>
              <a:defRPr sz="2000">
                <a:latin typeface="Montserrat"/>
                <a:ea typeface="Montserrat"/>
                <a:cs typeface="Montserrat"/>
                <a:sym typeface="Montserrat"/>
              </a:defRPr>
            </a:lvl8pPr>
            <a:lvl9pPr lvl="8" rtl="0" algn="ctr">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472" name="Google Shape;472;p49"/>
          <p:cNvSpPr txBox="1"/>
          <p:nvPr>
            <p:ph idx="4" type="subTitle"/>
          </p:nvPr>
        </p:nvSpPr>
        <p:spPr>
          <a:xfrm>
            <a:off x="4808983" y="2646400"/>
            <a:ext cx="3023700" cy="5070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solidFill>
                  <a:schemeClr val="dk2"/>
                </a:solidFill>
                <a:latin typeface="Domine"/>
                <a:ea typeface="Domine"/>
                <a:cs typeface="Domine"/>
                <a:sym typeface="Domine"/>
              </a:defRPr>
            </a:lvl1pPr>
            <a:lvl2pPr lvl="1" rtl="0" algn="ctr">
              <a:spcBef>
                <a:spcPts val="0"/>
              </a:spcBef>
              <a:spcAft>
                <a:spcPts val="0"/>
              </a:spcAft>
              <a:buSzPts val="2000"/>
              <a:buFont typeface="Montserrat"/>
              <a:buNone/>
              <a:defRPr sz="2000">
                <a:latin typeface="Montserrat"/>
                <a:ea typeface="Montserrat"/>
                <a:cs typeface="Montserrat"/>
                <a:sym typeface="Montserrat"/>
              </a:defRPr>
            </a:lvl2pPr>
            <a:lvl3pPr lvl="2" rtl="0" algn="ctr">
              <a:spcBef>
                <a:spcPts val="1600"/>
              </a:spcBef>
              <a:spcAft>
                <a:spcPts val="0"/>
              </a:spcAft>
              <a:buSzPts val="2000"/>
              <a:buFont typeface="Montserrat"/>
              <a:buNone/>
              <a:defRPr sz="2000">
                <a:latin typeface="Montserrat"/>
                <a:ea typeface="Montserrat"/>
                <a:cs typeface="Montserrat"/>
                <a:sym typeface="Montserrat"/>
              </a:defRPr>
            </a:lvl3pPr>
            <a:lvl4pPr lvl="3" rtl="0" algn="ctr">
              <a:spcBef>
                <a:spcPts val="1600"/>
              </a:spcBef>
              <a:spcAft>
                <a:spcPts val="0"/>
              </a:spcAft>
              <a:buSzPts val="2000"/>
              <a:buFont typeface="Montserrat"/>
              <a:buNone/>
              <a:defRPr sz="2000">
                <a:latin typeface="Montserrat"/>
                <a:ea typeface="Montserrat"/>
                <a:cs typeface="Montserrat"/>
                <a:sym typeface="Montserrat"/>
              </a:defRPr>
            </a:lvl4pPr>
            <a:lvl5pPr lvl="4" rtl="0" algn="ctr">
              <a:spcBef>
                <a:spcPts val="1600"/>
              </a:spcBef>
              <a:spcAft>
                <a:spcPts val="0"/>
              </a:spcAft>
              <a:buSzPts val="2000"/>
              <a:buFont typeface="Montserrat"/>
              <a:buNone/>
              <a:defRPr sz="2000">
                <a:latin typeface="Montserrat"/>
                <a:ea typeface="Montserrat"/>
                <a:cs typeface="Montserrat"/>
                <a:sym typeface="Montserrat"/>
              </a:defRPr>
            </a:lvl5pPr>
            <a:lvl6pPr lvl="5" rtl="0" algn="ctr">
              <a:spcBef>
                <a:spcPts val="1600"/>
              </a:spcBef>
              <a:spcAft>
                <a:spcPts val="0"/>
              </a:spcAft>
              <a:buSzPts val="2000"/>
              <a:buFont typeface="Montserrat"/>
              <a:buNone/>
              <a:defRPr sz="2000">
                <a:latin typeface="Montserrat"/>
                <a:ea typeface="Montserrat"/>
                <a:cs typeface="Montserrat"/>
                <a:sym typeface="Montserrat"/>
              </a:defRPr>
            </a:lvl6pPr>
            <a:lvl7pPr lvl="6" rtl="0" algn="ctr">
              <a:spcBef>
                <a:spcPts val="1600"/>
              </a:spcBef>
              <a:spcAft>
                <a:spcPts val="0"/>
              </a:spcAft>
              <a:buSzPts val="2000"/>
              <a:buFont typeface="Montserrat"/>
              <a:buNone/>
              <a:defRPr sz="2000">
                <a:latin typeface="Montserrat"/>
                <a:ea typeface="Montserrat"/>
                <a:cs typeface="Montserrat"/>
                <a:sym typeface="Montserrat"/>
              </a:defRPr>
            </a:lvl7pPr>
            <a:lvl8pPr lvl="7" rtl="0" algn="ctr">
              <a:spcBef>
                <a:spcPts val="1600"/>
              </a:spcBef>
              <a:spcAft>
                <a:spcPts val="0"/>
              </a:spcAft>
              <a:buSzPts val="2000"/>
              <a:buFont typeface="Montserrat"/>
              <a:buNone/>
              <a:defRPr sz="2000">
                <a:latin typeface="Montserrat"/>
                <a:ea typeface="Montserrat"/>
                <a:cs typeface="Montserrat"/>
                <a:sym typeface="Montserrat"/>
              </a:defRPr>
            </a:lvl8pPr>
            <a:lvl9pPr lvl="8" rtl="0" algn="ctr">
              <a:spcBef>
                <a:spcPts val="1600"/>
              </a:spcBef>
              <a:spcAft>
                <a:spcPts val="1600"/>
              </a:spcAft>
              <a:buSzPts val="2000"/>
              <a:buFont typeface="Montserrat"/>
              <a:buNone/>
              <a:defRPr sz="2000">
                <a:latin typeface="Montserrat"/>
                <a:ea typeface="Montserrat"/>
                <a:cs typeface="Montserrat"/>
                <a:sym typeface="Montserrat"/>
              </a:defRPr>
            </a:lvl9pPr>
          </a:lstStyle>
          <a:p/>
        </p:txBody>
      </p:sp>
      <p:cxnSp>
        <p:nvCxnSpPr>
          <p:cNvPr id="473" name="Google Shape;473;p49"/>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grpSp>
        <p:nvGrpSpPr>
          <p:cNvPr id="474" name="Google Shape;474;p49"/>
          <p:cNvGrpSpPr/>
          <p:nvPr/>
        </p:nvGrpSpPr>
        <p:grpSpPr>
          <a:xfrm>
            <a:off x="7290830" y="336133"/>
            <a:ext cx="474416" cy="305783"/>
            <a:chOff x="1087650" y="1031275"/>
            <a:chExt cx="298000" cy="192075"/>
          </a:xfrm>
        </p:grpSpPr>
        <p:sp>
          <p:nvSpPr>
            <p:cNvPr id="475" name="Google Shape;475;p49"/>
            <p:cNvSpPr/>
            <p:nvPr/>
          </p:nvSpPr>
          <p:spPr>
            <a:xfrm>
              <a:off x="1094350" y="1037650"/>
              <a:ext cx="284275" cy="179975"/>
            </a:xfrm>
            <a:custGeom>
              <a:rect b="b" l="l" r="r" t="t"/>
              <a:pathLst>
                <a:path extrusionOk="0" h="7199" w="11371">
                  <a:moveTo>
                    <a:pt x="5615" y="0"/>
                  </a:moveTo>
                  <a:cubicBezTo>
                    <a:pt x="4518" y="0"/>
                    <a:pt x="3574" y="664"/>
                    <a:pt x="2885" y="1902"/>
                  </a:cubicBezTo>
                  <a:cubicBezTo>
                    <a:pt x="2655" y="2297"/>
                    <a:pt x="2476" y="2603"/>
                    <a:pt x="2106" y="2795"/>
                  </a:cubicBezTo>
                  <a:cubicBezTo>
                    <a:pt x="1979" y="2871"/>
                    <a:pt x="1838" y="2935"/>
                    <a:pt x="1698" y="2999"/>
                  </a:cubicBezTo>
                  <a:cubicBezTo>
                    <a:pt x="1404" y="3114"/>
                    <a:pt x="1124" y="3267"/>
                    <a:pt x="868" y="3458"/>
                  </a:cubicBezTo>
                  <a:cubicBezTo>
                    <a:pt x="256" y="3918"/>
                    <a:pt x="1" y="4734"/>
                    <a:pt x="230" y="5475"/>
                  </a:cubicBezTo>
                  <a:cubicBezTo>
                    <a:pt x="447" y="6074"/>
                    <a:pt x="983" y="6495"/>
                    <a:pt x="1621" y="6559"/>
                  </a:cubicBezTo>
                  <a:lnTo>
                    <a:pt x="1749" y="6559"/>
                  </a:lnTo>
                  <a:cubicBezTo>
                    <a:pt x="2017" y="6546"/>
                    <a:pt x="2272" y="6508"/>
                    <a:pt x="2527" y="6432"/>
                  </a:cubicBezTo>
                  <a:cubicBezTo>
                    <a:pt x="2731" y="6381"/>
                    <a:pt x="2948" y="6342"/>
                    <a:pt x="3178" y="6330"/>
                  </a:cubicBezTo>
                  <a:cubicBezTo>
                    <a:pt x="3255" y="6330"/>
                    <a:pt x="3344" y="6342"/>
                    <a:pt x="3421" y="6355"/>
                  </a:cubicBezTo>
                  <a:cubicBezTo>
                    <a:pt x="3625" y="6432"/>
                    <a:pt x="3803" y="6521"/>
                    <a:pt x="3969" y="6649"/>
                  </a:cubicBezTo>
                  <a:cubicBezTo>
                    <a:pt x="4059" y="6712"/>
                    <a:pt x="4148" y="6763"/>
                    <a:pt x="4224" y="6814"/>
                  </a:cubicBezTo>
                  <a:cubicBezTo>
                    <a:pt x="4652" y="7059"/>
                    <a:pt x="5127" y="7198"/>
                    <a:pt x="5615" y="7198"/>
                  </a:cubicBezTo>
                  <a:cubicBezTo>
                    <a:pt x="5636" y="7198"/>
                    <a:pt x="5658" y="7198"/>
                    <a:pt x="5679" y="7197"/>
                  </a:cubicBezTo>
                  <a:cubicBezTo>
                    <a:pt x="5704" y="7198"/>
                    <a:pt x="5729" y="7198"/>
                    <a:pt x="5754" y="7198"/>
                  </a:cubicBezTo>
                  <a:cubicBezTo>
                    <a:pt x="6174" y="7198"/>
                    <a:pt x="6582" y="7097"/>
                    <a:pt x="6955" y="6917"/>
                  </a:cubicBezTo>
                  <a:cubicBezTo>
                    <a:pt x="7032" y="6878"/>
                    <a:pt x="7096" y="6840"/>
                    <a:pt x="7159" y="6802"/>
                  </a:cubicBezTo>
                  <a:cubicBezTo>
                    <a:pt x="7274" y="6738"/>
                    <a:pt x="7389" y="6674"/>
                    <a:pt x="7504" y="6636"/>
                  </a:cubicBezTo>
                  <a:cubicBezTo>
                    <a:pt x="7642" y="6583"/>
                    <a:pt x="7789" y="6556"/>
                    <a:pt x="7938" y="6556"/>
                  </a:cubicBezTo>
                  <a:cubicBezTo>
                    <a:pt x="7968" y="6556"/>
                    <a:pt x="7997" y="6557"/>
                    <a:pt x="8027" y="6559"/>
                  </a:cubicBezTo>
                  <a:cubicBezTo>
                    <a:pt x="8180" y="6559"/>
                    <a:pt x="8346" y="6572"/>
                    <a:pt x="8525" y="6585"/>
                  </a:cubicBezTo>
                  <a:cubicBezTo>
                    <a:pt x="8703" y="6598"/>
                    <a:pt x="8895" y="6623"/>
                    <a:pt x="9074" y="6623"/>
                  </a:cubicBezTo>
                  <a:cubicBezTo>
                    <a:pt x="9176" y="6623"/>
                    <a:pt x="9278" y="6610"/>
                    <a:pt x="9367" y="6598"/>
                  </a:cubicBezTo>
                  <a:cubicBezTo>
                    <a:pt x="10324" y="6495"/>
                    <a:pt x="11090" y="5755"/>
                    <a:pt x="11230" y="4798"/>
                  </a:cubicBezTo>
                  <a:cubicBezTo>
                    <a:pt x="11370" y="3841"/>
                    <a:pt x="10847" y="2910"/>
                    <a:pt x="9967" y="2527"/>
                  </a:cubicBezTo>
                  <a:cubicBezTo>
                    <a:pt x="9737" y="2438"/>
                    <a:pt x="9507" y="2361"/>
                    <a:pt x="9265" y="2323"/>
                  </a:cubicBezTo>
                  <a:cubicBezTo>
                    <a:pt x="8984" y="2272"/>
                    <a:pt x="8703" y="2170"/>
                    <a:pt x="8448" y="2029"/>
                  </a:cubicBezTo>
                  <a:cubicBezTo>
                    <a:pt x="8193" y="1825"/>
                    <a:pt x="7976" y="1583"/>
                    <a:pt x="7810" y="1289"/>
                  </a:cubicBezTo>
                  <a:cubicBezTo>
                    <a:pt x="7644" y="1021"/>
                    <a:pt x="7453" y="779"/>
                    <a:pt x="7223" y="562"/>
                  </a:cubicBezTo>
                  <a:cubicBezTo>
                    <a:pt x="6891" y="281"/>
                    <a:pt x="6483" y="102"/>
                    <a:pt x="6049" y="39"/>
                  </a:cubicBezTo>
                  <a:cubicBezTo>
                    <a:pt x="5909" y="13"/>
                    <a:pt x="5756" y="0"/>
                    <a:pt x="5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9"/>
            <p:cNvSpPr/>
            <p:nvPr/>
          </p:nvSpPr>
          <p:spPr>
            <a:xfrm>
              <a:off x="1087650" y="1031275"/>
              <a:ext cx="298000" cy="192075"/>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7" name="Google Shape;477;p49"/>
          <p:cNvSpPr/>
          <p:nvPr/>
        </p:nvSpPr>
        <p:spPr>
          <a:xfrm>
            <a:off x="8328091" y="892659"/>
            <a:ext cx="600500" cy="403484"/>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 name="Google Shape;478;p49"/>
          <p:cNvGrpSpPr/>
          <p:nvPr/>
        </p:nvGrpSpPr>
        <p:grpSpPr>
          <a:xfrm>
            <a:off x="183679" y="1466009"/>
            <a:ext cx="600500" cy="403484"/>
            <a:chOff x="2493575" y="1248525"/>
            <a:chExt cx="386025" cy="259375"/>
          </a:xfrm>
        </p:grpSpPr>
        <p:sp>
          <p:nvSpPr>
            <p:cNvPr id="479" name="Google Shape;479;p49"/>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9"/>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1" name="Shape 481"/>
        <p:cNvGrpSpPr/>
        <p:nvPr/>
      </p:nvGrpSpPr>
      <p:grpSpPr>
        <a:xfrm>
          <a:off x="0" y="0"/>
          <a:ext cx="0" cy="0"/>
          <a:chOff x="0" y="0"/>
          <a:chExt cx="0" cy="0"/>
        </a:xfrm>
      </p:grpSpPr>
      <p:pic>
        <p:nvPicPr>
          <p:cNvPr id="482" name="Google Shape;482;p50"/>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483" name="Google Shape;483;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cxnSp>
        <p:nvCxnSpPr>
          <p:cNvPr id="484" name="Google Shape;484;p50"/>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485" name="Google Shape;485;p50"/>
          <p:cNvSpPr/>
          <p:nvPr/>
        </p:nvSpPr>
        <p:spPr>
          <a:xfrm>
            <a:off x="6903326" y="202904"/>
            <a:ext cx="389963" cy="251349"/>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 name="Google Shape;486;p50"/>
          <p:cNvGrpSpPr/>
          <p:nvPr/>
        </p:nvGrpSpPr>
        <p:grpSpPr>
          <a:xfrm>
            <a:off x="1167635" y="162747"/>
            <a:ext cx="493610" cy="331663"/>
            <a:chOff x="2493575" y="1248525"/>
            <a:chExt cx="386025" cy="259375"/>
          </a:xfrm>
        </p:grpSpPr>
        <p:sp>
          <p:nvSpPr>
            <p:cNvPr id="487" name="Google Shape;487;p50"/>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0"/>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 name="Google Shape;489;p50"/>
          <p:cNvGrpSpPr/>
          <p:nvPr/>
        </p:nvGrpSpPr>
        <p:grpSpPr>
          <a:xfrm>
            <a:off x="8348951" y="874699"/>
            <a:ext cx="493610" cy="331663"/>
            <a:chOff x="2493575" y="1248525"/>
            <a:chExt cx="386025" cy="259375"/>
          </a:xfrm>
        </p:grpSpPr>
        <p:sp>
          <p:nvSpPr>
            <p:cNvPr id="490" name="Google Shape;490;p50"/>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0"/>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2" name="Google Shape;492;p50"/>
          <p:cNvSpPr/>
          <p:nvPr/>
        </p:nvSpPr>
        <p:spPr>
          <a:xfrm>
            <a:off x="156775" y="1121317"/>
            <a:ext cx="381053" cy="24560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93" name="Shape 493"/>
        <p:cNvGrpSpPr/>
        <p:nvPr/>
      </p:nvGrpSpPr>
      <p:grpSpPr>
        <a:xfrm>
          <a:off x="0" y="0"/>
          <a:ext cx="0" cy="0"/>
          <a:chOff x="0" y="0"/>
          <a:chExt cx="0" cy="0"/>
        </a:xfrm>
      </p:grpSpPr>
      <p:pic>
        <p:nvPicPr>
          <p:cNvPr id="494" name="Google Shape;494;p51"/>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495" name="Google Shape;495;p51"/>
          <p:cNvSpPr txBox="1"/>
          <p:nvPr>
            <p:ph idx="1" type="body"/>
          </p:nvPr>
        </p:nvSpPr>
        <p:spPr>
          <a:xfrm>
            <a:off x="720000" y="1584150"/>
            <a:ext cx="3793500" cy="2280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496" name="Google Shape;496;p51"/>
          <p:cNvSpPr txBox="1"/>
          <p:nvPr>
            <p:ph type="title"/>
          </p:nvPr>
        </p:nvSpPr>
        <p:spPr>
          <a:xfrm>
            <a:off x="720000" y="437450"/>
            <a:ext cx="3793500" cy="6942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497" name="Google Shape;497;p51"/>
          <p:cNvSpPr/>
          <p:nvPr>
            <p:ph idx="2" type="pic"/>
          </p:nvPr>
        </p:nvSpPr>
        <p:spPr>
          <a:xfrm>
            <a:off x="5249400" y="978200"/>
            <a:ext cx="3174600" cy="3174600"/>
          </a:xfrm>
          <a:prstGeom prst="rect">
            <a:avLst/>
          </a:prstGeom>
          <a:noFill/>
          <a:ln cap="sq" cmpd="sng" w="19050">
            <a:solidFill>
              <a:schemeClr val="dk1"/>
            </a:solidFill>
            <a:prstDash val="solid"/>
            <a:round/>
            <a:headEnd len="sm" w="sm" type="none"/>
            <a:tailEnd len="sm" w="sm" type="none"/>
          </a:ln>
        </p:spPr>
      </p:sp>
      <p:sp>
        <p:nvSpPr>
          <p:cNvPr id="498" name="Google Shape;498;p51"/>
          <p:cNvSpPr/>
          <p:nvPr/>
        </p:nvSpPr>
        <p:spPr>
          <a:xfrm>
            <a:off x="5685245" y="271005"/>
            <a:ext cx="408469" cy="263277"/>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9" name="Google Shape;499;p51"/>
          <p:cNvGrpSpPr/>
          <p:nvPr/>
        </p:nvGrpSpPr>
        <p:grpSpPr>
          <a:xfrm>
            <a:off x="0" y="25"/>
            <a:ext cx="9144000" cy="5143500"/>
            <a:chOff x="0" y="25"/>
            <a:chExt cx="9144000" cy="5143500"/>
          </a:xfrm>
        </p:grpSpPr>
        <p:cxnSp>
          <p:nvCxnSpPr>
            <p:cNvPr id="500" name="Google Shape;500;p51"/>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501" name="Google Shape;501;p51"/>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02" name="Shape 502"/>
        <p:cNvGrpSpPr/>
        <p:nvPr/>
      </p:nvGrpSpPr>
      <p:grpSpPr>
        <a:xfrm>
          <a:off x="0" y="0"/>
          <a:ext cx="0" cy="0"/>
          <a:chOff x="0" y="0"/>
          <a:chExt cx="0" cy="0"/>
        </a:xfrm>
      </p:grpSpPr>
      <p:pic>
        <p:nvPicPr>
          <p:cNvPr id="503" name="Google Shape;503;p52"/>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504" name="Google Shape;504;p52"/>
          <p:cNvSpPr txBox="1"/>
          <p:nvPr>
            <p:ph type="title"/>
          </p:nvPr>
        </p:nvSpPr>
        <p:spPr>
          <a:xfrm>
            <a:off x="1347650" y="1486600"/>
            <a:ext cx="6448500" cy="22965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4800"/>
              <a:buNone/>
              <a:defRPr sz="9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505" name="Google Shape;505;p52"/>
          <p:cNvSpPr txBox="1"/>
          <p:nvPr>
            <p:ph idx="1" type="subTitle"/>
          </p:nvPr>
        </p:nvSpPr>
        <p:spPr>
          <a:xfrm>
            <a:off x="3511200" y="103450"/>
            <a:ext cx="2121600" cy="40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506" name="Google Shape;506;p52"/>
          <p:cNvGrpSpPr/>
          <p:nvPr/>
        </p:nvGrpSpPr>
        <p:grpSpPr>
          <a:xfrm>
            <a:off x="0" y="25"/>
            <a:ext cx="9144000" cy="5143500"/>
            <a:chOff x="0" y="25"/>
            <a:chExt cx="9144000" cy="5143500"/>
          </a:xfrm>
        </p:grpSpPr>
        <p:cxnSp>
          <p:nvCxnSpPr>
            <p:cNvPr id="507" name="Google Shape;507;p52"/>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508" name="Google Shape;508;p52"/>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509" name="Google Shape;509;p52"/>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510" name="Google Shape;510;p52"/>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11" name="Shape 511"/>
        <p:cNvGrpSpPr/>
        <p:nvPr/>
      </p:nvGrpSpPr>
      <p:grpSpPr>
        <a:xfrm>
          <a:off x="0" y="0"/>
          <a:ext cx="0" cy="0"/>
          <a:chOff x="0" y="0"/>
          <a:chExt cx="0" cy="0"/>
        </a:xfrm>
      </p:grpSpPr>
      <p:pic>
        <p:nvPicPr>
          <p:cNvPr id="512" name="Google Shape;512;p53"/>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513" name="Google Shape;513;p53"/>
          <p:cNvSpPr txBox="1"/>
          <p:nvPr>
            <p:ph idx="1" type="subTitle"/>
          </p:nvPr>
        </p:nvSpPr>
        <p:spPr>
          <a:xfrm>
            <a:off x="4210481" y="2291825"/>
            <a:ext cx="4215900" cy="132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900"/>
              <a:buNone/>
              <a:defRPr sz="1600"/>
            </a:lvl1pPr>
            <a:lvl2pPr lvl="1" rtl="0" algn="ctr">
              <a:lnSpc>
                <a:spcPct val="100000"/>
              </a:lnSpc>
              <a:spcBef>
                <a:spcPts val="160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514" name="Google Shape;514;p53"/>
          <p:cNvSpPr txBox="1"/>
          <p:nvPr>
            <p:ph type="title"/>
          </p:nvPr>
        </p:nvSpPr>
        <p:spPr>
          <a:xfrm>
            <a:off x="4210504" y="1529250"/>
            <a:ext cx="42159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sz="39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
        <p:nvSpPr>
          <p:cNvPr id="515" name="Google Shape;515;p53"/>
          <p:cNvSpPr txBox="1"/>
          <p:nvPr>
            <p:ph idx="2" type="subTitle"/>
          </p:nvPr>
        </p:nvSpPr>
        <p:spPr>
          <a:xfrm>
            <a:off x="6302375" y="103450"/>
            <a:ext cx="2121600" cy="400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None/>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grpSp>
        <p:nvGrpSpPr>
          <p:cNvPr id="516" name="Google Shape;516;p53"/>
          <p:cNvGrpSpPr/>
          <p:nvPr/>
        </p:nvGrpSpPr>
        <p:grpSpPr>
          <a:xfrm>
            <a:off x="0" y="25"/>
            <a:ext cx="9144000" cy="5143500"/>
            <a:chOff x="0" y="25"/>
            <a:chExt cx="9144000" cy="5143500"/>
          </a:xfrm>
        </p:grpSpPr>
        <p:cxnSp>
          <p:nvCxnSpPr>
            <p:cNvPr id="517" name="Google Shape;517;p53"/>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518" name="Google Shape;518;p53"/>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519" name="Google Shape;519;p53"/>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0" name="Shape 520"/>
        <p:cNvGrpSpPr/>
        <p:nvPr/>
      </p:nvGrpSpPr>
      <p:grpSpPr>
        <a:xfrm>
          <a:off x="0" y="0"/>
          <a:ext cx="0" cy="0"/>
          <a:chOff x="0" y="0"/>
          <a:chExt cx="0" cy="0"/>
        </a:xfrm>
      </p:grpSpPr>
      <p:sp>
        <p:nvSpPr>
          <p:cNvPr id="521" name="Google Shape;521;p54"/>
          <p:cNvSpPr/>
          <p:nvPr>
            <p:ph idx="2" type="pic"/>
          </p:nvPr>
        </p:nvSpPr>
        <p:spPr>
          <a:xfrm>
            <a:off x="0" y="25"/>
            <a:ext cx="9144000" cy="5143500"/>
          </a:xfrm>
          <a:prstGeom prst="rect">
            <a:avLst/>
          </a:prstGeom>
          <a:noFill/>
          <a:ln>
            <a:noFill/>
          </a:ln>
        </p:spPr>
      </p:sp>
      <p:sp>
        <p:nvSpPr>
          <p:cNvPr id="522" name="Google Shape;522;p54"/>
          <p:cNvSpPr txBox="1"/>
          <p:nvPr>
            <p:ph type="title"/>
          </p:nvPr>
        </p:nvSpPr>
        <p:spPr>
          <a:xfrm>
            <a:off x="2224075" y="3126875"/>
            <a:ext cx="4695900" cy="12342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400"/>
              <a:buNone/>
              <a:defRPr/>
            </a:lvl1pPr>
            <a:lvl2pPr lvl="1" rtl="0" algn="ctr">
              <a:spcBef>
                <a:spcPts val="0"/>
              </a:spcBef>
              <a:spcAft>
                <a:spcPts val="0"/>
              </a:spcAft>
              <a:buSzPts val="3400"/>
              <a:buNone/>
              <a:defRPr/>
            </a:lvl2pPr>
            <a:lvl3pPr lvl="2" rtl="0" algn="ctr">
              <a:spcBef>
                <a:spcPts val="0"/>
              </a:spcBef>
              <a:spcAft>
                <a:spcPts val="0"/>
              </a:spcAft>
              <a:buSzPts val="3400"/>
              <a:buNone/>
              <a:defRPr/>
            </a:lvl3pPr>
            <a:lvl4pPr lvl="3" rtl="0" algn="ctr">
              <a:spcBef>
                <a:spcPts val="0"/>
              </a:spcBef>
              <a:spcAft>
                <a:spcPts val="0"/>
              </a:spcAft>
              <a:buSzPts val="3400"/>
              <a:buNone/>
              <a:defRPr/>
            </a:lvl4pPr>
            <a:lvl5pPr lvl="4" rtl="0" algn="ctr">
              <a:spcBef>
                <a:spcPts val="0"/>
              </a:spcBef>
              <a:spcAft>
                <a:spcPts val="0"/>
              </a:spcAft>
              <a:buSzPts val="3400"/>
              <a:buNone/>
              <a:defRPr/>
            </a:lvl5pPr>
            <a:lvl6pPr lvl="5" rtl="0" algn="ctr">
              <a:spcBef>
                <a:spcPts val="0"/>
              </a:spcBef>
              <a:spcAft>
                <a:spcPts val="0"/>
              </a:spcAft>
              <a:buSzPts val="3400"/>
              <a:buNone/>
              <a:defRPr/>
            </a:lvl6pPr>
            <a:lvl7pPr lvl="6" rtl="0" algn="ctr">
              <a:spcBef>
                <a:spcPts val="0"/>
              </a:spcBef>
              <a:spcAft>
                <a:spcPts val="0"/>
              </a:spcAft>
              <a:buSzPts val="3400"/>
              <a:buNone/>
              <a:defRPr/>
            </a:lvl7pPr>
            <a:lvl8pPr lvl="7" rtl="0" algn="ctr">
              <a:spcBef>
                <a:spcPts val="0"/>
              </a:spcBef>
              <a:spcAft>
                <a:spcPts val="0"/>
              </a:spcAft>
              <a:buSzPts val="3400"/>
              <a:buNone/>
              <a:defRPr/>
            </a:lvl8pPr>
            <a:lvl9pPr lvl="8" rtl="0" algn="ctr">
              <a:spcBef>
                <a:spcPts val="0"/>
              </a:spcBef>
              <a:spcAft>
                <a:spcPts val="0"/>
              </a:spcAft>
              <a:buSzPts val="34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3" name="Shape 523"/>
        <p:cNvGrpSpPr/>
        <p:nvPr/>
      </p:nvGrpSpPr>
      <p:grpSpPr>
        <a:xfrm>
          <a:off x="0" y="0"/>
          <a:ext cx="0" cy="0"/>
          <a:chOff x="0" y="0"/>
          <a:chExt cx="0" cy="0"/>
        </a:xfrm>
      </p:grpSpPr>
      <p:pic>
        <p:nvPicPr>
          <p:cNvPr id="524" name="Google Shape;524;p55"/>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525" name="Google Shape;525;p55"/>
          <p:cNvSpPr txBox="1"/>
          <p:nvPr>
            <p:ph hasCustomPrompt="1" type="title"/>
          </p:nvPr>
        </p:nvSpPr>
        <p:spPr>
          <a:xfrm>
            <a:off x="1452900" y="1509250"/>
            <a:ext cx="6238200" cy="1568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9600"/>
              <a:buNone/>
              <a:defRPr sz="10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526" name="Google Shape;526;p55"/>
          <p:cNvSpPr txBox="1"/>
          <p:nvPr>
            <p:ph idx="1" type="subTitle"/>
          </p:nvPr>
        </p:nvSpPr>
        <p:spPr>
          <a:xfrm>
            <a:off x="1913900" y="3284300"/>
            <a:ext cx="5316300" cy="49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527" name="Google Shape;527;p55"/>
          <p:cNvSpPr txBox="1"/>
          <p:nvPr>
            <p:ph idx="2" type="subTitle"/>
          </p:nvPr>
        </p:nvSpPr>
        <p:spPr>
          <a:xfrm>
            <a:off x="3511200" y="103450"/>
            <a:ext cx="2121600" cy="40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528" name="Google Shape;528;p55"/>
          <p:cNvGrpSpPr/>
          <p:nvPr/>
        </p:nvGrpSpPr>
        <p:grpSpPr>
          <a:xfrm>
            <a:off x="0" y="25"/>
            <a:ext cx="9144000" cy="5143500"/>
            <a:chOff x="0" y="25"/>
            <a:chExt cx="9144000" cy="5143500"/>
          </a:xfrm>
        </p:grpSpPr>
        <p:cxnSp>
          <p:nvCxnSpPr>
            <p:cNvPr id="529" name="Google Shape;529;p55"/>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530" name="Google Shape;530;p55"/>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531" name="Google Shape;531;p55"/>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532" name="Google Shape;532;p55"/>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33" name="Shape 533"/>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534" name="Shape 534"/>
        <p:cNvGrpSpPr/>
        <p:nvPr/>
      </p:nvGrpSpPr>
      <p:grpSpPr>
        <a:xfrm>
          <a:off x="0" y="0"/>
          <a:ext cx="0" cy="0"/>
          <a:chOff x="0" y="0"/>
          <a:chExt cx="0" cy="0"/>
        </a:xfrm>
      </p:grpSpPr>
      <p:pic>
        <p:nvPicPr>
          <p:cNvPr id="535" name="Google Shape;535;p57"/>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536" name="Google Shape;536;p57"/>
          <p:cNvSpPr txBox="1"/>
          <p:nvPr>
            <p:ph idx="1" type="subTitle"/>
          </p:nvPr>
        </p:nvSpPr>
        <p:spPr>
          <a:xfrm>
            <a:off x="1927312" y="1967019"/>
            <a:ext cx="23907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37" name="Google Shape;537;p57"/>
          <p:cNvSpPr txBox="1"/>
          <p:nvPr>
            <p:ph idx="2" type="subTitle"/>
          </p:nvPr>
        </p:nvSpPr>
        <p:spPr>
          <a:xfrm>
            <a:off x="5715813" y="1967019"/>
            <a:ext cx="23907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38" name="Google Shape;538;p57"/>
          <p:cNvSpPr txBox="1"/>
          <p:nvPr>
            <p:ph idx="3" type="subTitle"/>
          </p:nvPr>
        </p:nvSpPr>
        <p:spPr>
          <a:xfrm>
            <a:off x="1927312" y="3446526"/>
            <a:ext cx="23907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39" name="Google Shape;539;p57"/>
          <p:cNvSpPr txBox="1"/>
          <p:nvPr>
            <p:ph idx="4" type="subTitle"/>
          </p:nvPr>
        </p:nvSpPr>
        <p:spPr>
          <a:xfrm>
            <a:off x="5715813" y="3446526"/>
            <a:ext cx="23907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40" name="Google Shape;540;p57"/>
          <p:cNvSpPr txBox="1"/>
          <p:nvPr>
            <p:ph hasCustomPrompt="1" type="title"/>
          </p:nvPr>
        </p:nvSpPr>
        <p:spPr>
          <a:xfrm>
            <a:off x="1037487" y="1679025"/>
            <a:ext cx="813900" cy="8139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38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41" name="Google Shape;541;p57"/>
          <p:cNvSpPr txBox="1"/>
          <p:nvPr>
            <p:ph hasCustomPrompt="1" idx="5" type="title"/>
          </p:nvPr>
        </p:nvSpPr>
        <p:spPr>
          <a:xfrm>
            <a:off x="1037487" y="3158525"/>
            <a:ext cx="813900" cy="8139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38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42" name="Google Shape;542;p57"/>
          <p:cNvSpPr txBox="1"/>
          <p:nvPr>
            <p:ph hasCustomPrompt="1" idx="6" type="title"/>
          </p:nvPr>
        </p:nvSpPr>
        <p:spPr>
          <a:xfrm>
            <a:off x="4815037" y="1679025"/>
            <a:ext cx="813900" cy="8139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38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43" name="Google Shape;543;p57"/>
          <p:cNvSpPr txBox="1"/>
          <p:nvPr>
            <p:ph hasCustomPrompt="1" idx="7" type="title"/>
          </p:nvPr>
        </p:nvSpPr>
        <p:spPr>
          <a:xfrm>
            <a:off x="4815037" y="3158525"/>
            <a:ext cx="813900" cy="8139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38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44" name="Google Shape;544;p57"/>
          <p:cNvSpPr txBox="1"/>
          <p:nvPr>
            <p:ph idx="8"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545" name="Google Shape;545;p57"/>
          <p:cNvSpPr txBox="1"/>
          <p:nvPr>
            <p:ph idx="9" type="subTitle"/>
          </p:nvPr>
        </p:nvSpPr>
        <p:spPr>
          <a:xfrm>
            <a:off x="1927312" y="1679025"/>
            <a:ext cx="2390700" cy="36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solidFill>
                  <a:schemeClr val="dk2"/>
                </a:solidFill>
                <a:latin typeface="Domine"/>
                <a:ea typeface="Domine"/>
                <a:cs typeface="Domine"/>
                <a:sym typeface="Domine"/>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546" name="Google Shape;546;p57"/>
          <p:cNvSpPr txBox="1"/>
          <p:nvPr>
            <p:ph idx="13" type="subTitle"/>
          </p:nvPr>
        </p:nvSpPr>
        <p:spPr>
          <a:xfrm>
            <a:off x="5715812" y="1679025"/>
            <a:ext cx="2390700" cy="36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solidFill>
                  <a:schemeClr val="dk2"/>
                </a:solidFill>
                <a:latin typeface="Domine"/>
                <a:ea typeface="Domine"/>
                <a:cs typeface="Domine"/>
                <a:sym typeface="Domine"/>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547" name="Google Shape;547;p57"/>
          <p:cNvSpPr txBox="1"/>
          <p:nvPr>
            <p:ph idx="14" type="subTitle"/>
          </p:nvPr>
        </p:nvSpPr>
        <p:spPr>
          <a:xfrm>
            <a:off x="1927312" y="3158525"/>
            <a:ext cx="2390700" cy="36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solidFill>
                  <a:schemeClr val="dk2"/>
                </a:solidFill>
                <a:latin typeface="Domine"/>
                <a:ea typeface="Domine"/>
                <a:cs typeface="Domine"/>
                <a:sym typeface="Domine"/>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548" name="Google Shape;548;p57"/>
          <p:cNvSpPr txBox="1"/>
          <p:nvPr>
            <p:ph idx="15" type="subTitle"/>
          </p:nvPr>
        </p:nvSpPr>
        <p:spPr>
          <a:xfrm>
            <a:off x="5715812" y="3158525"/>
            <a:ext cx="2390700" cy="36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solidFill>
                  <a:schemeClr val="dk2"/>
                </a:solidFill>
                <a:latin typeface="Domine"/>
                <a:ea typeface="Domine"/>
                <a:cs typeface="Domine"/>
                <a:sym typeface="Domine"/>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cxnSp>
        <p:nvCxnSpPr>
          <p:cNvPr id="549" name="Google Shape;549;p57"/>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550" name="Google Shape;550;p57"/>
          <p:cNvSpPr/>
          <p:nvPr/>
        </p:nvSpPr>
        <p:spPr>
          <a:xfrm flipH="1">
            <a:off x="1380447" y="246014"/>
            <a:ext cx="373543" cy="24076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 name="Google Shape;551;p57"/>
          <p:cNvGrpSpPr/>
          <p:nvPr/>
        </p:nvGrpSpPr>
        <p:grpSpPr>
          <a:xfrm flipH="1">
            <a:off x="7557493" y="246027"/>
            <a:ext cx="472842" cy="317708"/>
            <a:chOff x="2493575" y="1248525"/>
            <a:chExt cx="386025" cy="259375"/>
          </a:xfrm>
        </p:grpSpPr>
        <p:sp>
          <p:nvSpPr>
            <p:cNvPr id="552" name="Google Shape;552;p57"/>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7"/>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 name="Google Shape;554;p57"/>
          <p:cNvGrpSpPr/>
          <p:nvPr/>
        </p:nvGrpSpPr>
        <p:grpSpPr>
          <a:xfrm flipH="1">
            <a:off x="299525" y="1180249"/>
            <a:ext cx="472842" cy="317708"/>
            <a:chOff x="2493575" y="1248525"/>
            <a:chExt cx="386025" cy="259375"/>
          </a:xfrm>
        </p:grpSpPr>
        <p:sp>
          <p:nvSpPr>
            <p:cNvPr id="555" name="Google Shape;555;p57"/>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7"/>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 name="Google Shape;557;p57"/>
          <p:cNvSpPr/>
          <p:nvPr/>
        </p:nvSpPr>
        <p:spPr>
          <a:xfrm flipH="1">
            <a:off x="8241492" y="944989"/>
            <a:ext cx="365020" cy="235273"/>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558" name="Shape 558"/>
        <p:cNvGrpSpPr/>
        <p:nvPr/>
      </p:nvGrpSpPr>
      <p:grpSpPr>
        <a:xfrm>
          <a:off x="0" y="0"/>
          <a:ext cx="0" cy="0"/>
          <a:chOff x="0" y="0"/>
          <a:chExt cx="0" cy="0"/>
        </a:xfrm>
      </p:grpSpPr>
      <p:pic>
        <p:nvPicPr>
          <p:cNvPr id="559" name="Google Shape;559;p58"/>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560" name="Google Shape;560;p58"/>
          <p:cNvSpPr txBox="1"/>
          <p:nvPr>
            <p:ph type="title"/>
          </p:nvPr>
        </p:nvSpPr>
        <p:spPr>
          <a:xfrm>
            <a:off x="2391900" y="3400313"/>
            <a:ext cx="4360200" cy="53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2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561" name="Google Shape;561;p58"/>
          <p:cNvSpPr txBox="1"/>
          <p:nvPr>
            <p:ph idx="1" type="subTitle"/>
          </p:nvPr>
        </p:nvSpPr>
        <p:spPr>
          <a:xfrm>
            <a:off x="1896875" y="1426500"/>
            <a:ext cx="5350200" cy="1791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8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62" name="Google Shape;562;p58"/>
          <p:cNvSpPr txBox="1"/>
          <p:nvPr>
            <p:ph idx="2" type="subTitle"/>
          </p:nvPr>
        </p:nvSpPr>
        <p:spPr>
          <a:xfrm>
            <a:off x="3511200" y="103450"/>
            <a:ext cx="2121600" cy="40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563" name="Google Shape;563;p58"/>
          <p:cNvGrpSpPr/>
          <p:nvPr/>
        </p:nvGrpSpPr>
        <p:grpSpPr>
          <a:xfrm>
            <a:off x="0" y="25"/>
            <a:ext cx="9144000" cy="5143500"/>
            <a:chOff x="0" y="25"/>
            <a:chExt cx="9144000" cy="5143500"/>
          </a:xfrm>
        </p:grpSpPr>
        <p:cxnSp>
          <p:nvCxnSpPr>
            <p:cNvPr id="564" name="Google Shape;564;p58"/>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565" name="Google Shape;565;p58"/>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566" name="Google Shape;566;p58"/>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567" name="Google Shape;567;p58"/>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_AND_BODY_1">
    <p:spTree>
      <p:nvGrpSpPr>
        <p:cNvPr id="568" name="Shape 568"/>
        <p:cNvGrpSpPr/>
        <p:nvPr/>
      </p:nvGrpSpPr>
      <p:grpSpPr>
        <a:xfrm>
          <a:off x="0" y="0"/>
          <a:ext cx="0" cy="0"/>
          <a:chOff x="0" y="0"/>
          <a:chExt cx="0" cy="0"/>
        </a:xfrm>
      </p:grpSpPr>
      <p:pic>
        <p:nvPicPr>
          <p:cNvPr id="569" name="Google Shape;569;p59"/>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570" name="Google Shape;570;p5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571" name="Google Shape;571;p59"/>
          <p:cNvSpPr txBox="1"/>
          <p:nvPr>
            <p:ph idx="1" type="body"/>
          </p:nvPr>
        </p:nvSpPr>
        <p:spPr>
          <a:xfrm>
            <a:off x="720000" y="1215750"/>
            <a:ext cx="7704000" cy="1351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1600"/>
              </a:spcBef>
              <a:spcAft>
                <a:spcPts val="0"/>
              </a:spcAft>
              <a:buSzPts val="1400"/>
              <a:buChar char="■"/>
              <a:defRPr/>
            </a:lvl3pPr>
            <a:lvl4pPr indent="-317500" lvl="3" marL="1828800" rtl="0">
              <a:lnSpc>
                <a:spcPct val="100000"/>
              </a:lnSpc>
              <a:spcBef>
                <a:spcPts val="1600"/>
              </a:spcBef>
              <a:spcAft>
                <a:spcPts val="0"/>
              </a:spcAft>
              <a:buSzPts val="1400"/>
              <a:buChar char="●"/>
              <a:defRPr/>
            </a:lvl4pPr>
            <a:lvl5pPr indent="-317500" lvl="4" marL="2286000" rtl="0">
              <a:lnSpc>
                <a:spcPct val="100000"/>
              </a:lnSpc>
              <a:spcBef>
                <a:spcPts val="1600"/>
              </a:spcBef>
              <a:spcAft>
                <a:spcPts val="0"/>
              </a:spcAft>
              <a:buSzPts val="1400"/>
              <a:buChar char="○"/>
              <a:defRPr/>
            </a:lvl5pPr>
            <a:lvl6pPr indent="-317500" lvl="5" marL="2743200" rtl="0">
              <a:lnSpc>
                <a:spcPct val="100000"/>
              </a:lnSpc>
              <a:spcBef>
                <a:spcPts val="1600"/>
              </a:spcBef>
              <a:spcAft>
                <a:spcPts val="0"/>
              </a:spcAft>
              <a:buSzPts val="1400"/>
              <a:buChar char="■"/>
              <a:defRPr/>
            </a:lvl6pPr>
            <a:lvl7pPr indent="-317500" lvl="6" marL="3200400" rtl="0">
              <a:lnSpc>
                <a:spcPct val="100000"/>
              </a:lnSpc>
              <a:spcBef>
                <a:spcPts val="1600"/>
              </a:spcBef>
              <a:spcAft>
                <a:spcPts val="0"/>
              </a:spcAft>
              <a:buSzPts val="1400"/>
              <a:buChar char="●"/>
              <a:defRPr/>
            </a:lvl7pPr>
            <a:lvl8pPr indent="-317500" lvl="7" marL="3657600" rtl="0">
              <a:lnSpc>
                <a:spcPct val="100000"/>
              </a:lnSpc>
              <a:spcBef>
                <a:spcPts val="1600"/>
              </a:spcBef>
              <a:spcAft>
                <a:spcPts val="0"/>
              </a:spcAft>
              <a:buSzPts val="1400"/>
              <a:buChar char="○"/>
              <a:defRPr/>
            </a:lvl8pPr>
            <a:lvl9pPr indent="-317500" lvl="8" marL="4114800" rtl="0">
              <a:lnSpc>
                <a:spcPct val="100000"/>
              </a:lnSpc>
              <a:spcBef>
                <a:spcPts val="1600"/>
              </a:spcBef>
              <a:spcAft>
                <a:spcPts val="1600"/>
              </a:spcAft>
              <a:buSzPts val="1400"/>
              <a:buChar char="■"/>
              <a:defRPr/>
            </a:lvl9pPr>
          </a:lstStyle>
          <a:p/>
        </p:txBody>
      </p:sp>
      <p:cxnSp>
        <p:nvCxnSpPr>
          <p:cNvPr id="572" name="Google Shape;572;p59"/>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573" name="Google Shape;573;p59"/>
          <p:cNvSpPr/>
          <p:nvPr/>
        </p:nvSpPr>
        <p:spPr>
          <a:xfrm flipH="1">
            <a:off x="1455447" y="445014"/>
            <a:ext cx="373543" cy="24076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 name="Google Shape;574;p59"/>
          <p:cNvGrpSpPr/>
          <p:nvPr/>
        </p:nvGrpSpPr>
        <p:grpSpPr>
          <a:xfrm flipH="1">
            <a:off x="7446893" y="312302"/>
            <a:ext cx="472842" cy="317708"/>
            <a:chOff x="2493575" y="1248525"/>
            <a:chExt cx="386025" cy="259375"/>
          </a:xfrm>
        </p:grpSpPr>
        <p:sp>
          <p:nvSpPr>
            <p:cNvPr id="575" name="Google Shape;575;p59"/>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9"/>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 name="Google Shape;577;p59"/>
          <p:cNvGrpSpPr/>
          <p:nvPr/>
        </p:nvGrpSpPr>
        <p:grpSpPr>
          <a:xfrm flipH="1">
            <a:off x="299525" y="903774"/>
            <a:ext cx="472842" cy="317708"/>
            <a:chOff x="2493575" y="1248525"/>
            <a:chExt cx="386025" cy="259375"/>
          </a:xfrm>
        </p:grpSpPr>
        <p:sp>
          <p:nvSpPr>
            <p:cNvPr id="578" name="Google Shape;578;p59"/>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9"/>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 name="Google Shape;580;p59"/>
          <p:cNvSpPr/>
          <p:nvPr/>
        </p:nvSpPr>
        <p:spPr>
          <a:xfrm flipH="1">
            <a:off x="8241492" y="944989"/>
            <a:ext cx="365020" cy="235273"/>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3_1_1">
    <p:spTree>
      <p:nvGrpSpPr>
        <p:cNvPr id="581" name="Shape 581"/>
        <p:cNvGrpSpPr/>
        <p:nvPr/>
      </p:nvGrpSpPr>
      <p:grpSpPr>
        <a:xfrm>
          <a:off x="0" y="0"/>
          <a:ext cx="0" cy="0"/>
          <a:chOff x="0" y="0"/>
          <a:chExt cx="0" cy="0"/>
        </a:xfrm>
      </p:grpSpPr>
      <p:pic>
        <p:nvPicPr>
          <p:cNvPr id="582" name="Google Shape;582;p60"/>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583" name="Google Shape;583;p60"/>
          <p:cNvSpPr txBox="1"/>
          <p:nvPr>
            <p:ph type="title"/>
          </p:nvPr>
        </p:nvSpPr>
        <p:spPr>
          <a:xfrm>
            <a:off x="5277900" y="1412875"/>
            <a:ext cx="3146100" cy="1076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584" name="Google Shape;584;p60"/>
          <p:cNvSpPr txBox="1"/>
          <p:nvPr>
            <p:ph idx="1" type="subTitle"/>
          </p:nvPr>
        </p:nvSpPr>
        <p:spPr>
          <a:xfrm>
            <a:off x="5277900" y="2593325"/>
            <a:ext cx="3146100" cy="1137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585" name="Google Shape;585;p60"/>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ONE_COLUMN_TEXT_3">
    <p:spTree>
      <p:nvGrpSpPr>
        <p:cNvPr id="586" name="Shape 586"/>
        <p:cNvGrpSpPr/>
        <p:nvPr/>
      </p:nvGrpSpPr>
      <p:grpSpPr>
        <a:xfrm>
          <a:off x="0" y="0"/>
          <a:ext cx="0" cy="0"/>
          <a:chOff x="0" y="0"/>
          <a:chExt cx="0" cy="0"/>
        </a:xfrm>
      </p:grpSpPr>
      <p:pic>
        <p:nvPicPr>
          <p:cNvPr id="587" name="Google Shape;587;p61"/>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588" name="Google Shape;588;p61"/>
          <p:cNvSpPr txBox="1"/>
          <p:nvPr>
            <p:ph type="title"/>
          </p:nvPr>
        </p:nvSpPr>
        <p:spPr>
          <a:xfrm>
            <a:off x="4337100" y="1437488"/>
            <a:ext cx="4086900" cy="745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589" name="Google Shape;589;p61"/>
          <p:cNvSpPr txBox="1"/>
          <p:nvPr>
            <p:ph idx="1" type="subTitle"/>
          </p:nvPr>
        </p:nvSpPr>
        <p:spPr>
          <a:xfrm>
            <a:off x="4337100" y="2235213"/>
            <a:ext cx="4086900" cy="1458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90" name="Google Shape;590;p61"/>
          <p:cNvSpPr/>
          <p:nvPr>
            <p:ph idx="2" type="pic"/>
          </p:nvPr>
        </p:nvSpPr>
        <p:spPr>
          <a:xfrm>
            <a:off x="720000" y="978200"/>
            <a:ext cx="3174600" cy="3174600"/>
          </a:xfrm>
          <a:prstGeom prst="rect">
            <a:avLst/>
          </a:prstGeom>
          <a:noFill/>
          <a:ln cap="flat" cmpd="sng" w="19050">
            <a:solidFill>
              <a:srgbClr val="000000"/>
            </a:solidFill>
            <a:prstDash val="solid"/>
            <a:round/>
            <a:headEnd len="sm" w="sm" type="none"/>
            <a:tailEnd len="sm" w="sm" type="none"/>
          </a:ln>
        </p:spPr>
      </p:sp>
      <p:sp>
        <p:nvSpPr>
          <p:cNvPr id="591" name="Google Shape;591;p61"/>
          <p:cNvSpPr txBox="1"/>
          <p:nvPr>
            <p:ph idx="3" type="subTitle"/>
          </p:nvPr>
        </p:nvSpPr>
        <p:spPr>
          <a:xfrm>
            <a:off x="6302400" y="103450"/>
            <a:ext cx="2121600" cy="400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None/>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grpSp>
        <p:nvGrpSpPr>
          <p:cNvPr id="592" name="Google Shape;592;p61"/>
          <p:cNvGrpSpPr/>
          <p:nvPr/>
        </p:nvGrpSpPr>
        <p:grpSpPr>
          <a:xfrm>
            <a:off x="0" y="25"/>
            <a:ext cx="9144000" cy="5143500"/>
            <a:chOff x="0" y="25"/>
            <a:chExt cx="9144000" cy="5143500"/>
          </a:xfrm>
        </p:grpSpPr>
        <p:cxnSp>
          <p:nvCxnSpPr>
            <p:cNvPr id="593" name="Google Shape;593;p61"/>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594" name="Google Shape;594;p61"/>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595" name="Google Shape;595;p61"/>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596" name="Google Shape;596;p61"/>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ONE_COLUMN_TEXT_3_1">
    <p:spTree>
      <p:nvGrpSpPr>
        <p:cNvPr id="597" name="Shape 597"/>
        <p:cNvGrpSpPr/>
        <p:nvPr/>
      </p:nvGrpSpPr>
      <p:grpSpPr>
        <a:xfrm>
          <a:off x="0" y="0"/>
          <a:ext cx="0" cy="0"/>
          <a:chOff x="0" y="0"/>
          <a:chExt cx="0" cy="0"/>
        </a:xfrm>
      </p:grpSpPr>
      <p:pic>
        <p:nvPicPr>
          <p:cNvPr id="598" name="Google Shape;598;p62"/>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599" name="Google Shape;599;p62"/>
          <p:cNvSpPr txBox="1"/>
          <p:nvPr>
            <p:ph type="title"/>
          </p:nvPr>
        </p:nvSpPr>
        <p:spPr>
          <a:xfrm>
            <a:off x="720000" y="1503325"/>
            <a:ext cx="3755700" cy="6795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600" name="Google Shape;600;p62"/>
          <p:cNvSpPr txBox="1"/>
          <p:nvPr>
            <p:ph idx="1" type="subTitle"/>
          </p:nvPr>
        </p:nvSpPr>
        <p:spPr>
          <a:xfrm>
            <a:off x="720000" y="2235224"/>
            <a:ext cx="3755700" cy="13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01" name="Google Shape;601;p62"/>
          <p:cNvSpPr txBox="1"/>
          <p:nvPr>
            <p:ph idx="2" type="subTitle"/>
          </p:nvPr>
        </p:nvSpPr>
        <p:spPr>
          <a:xfrm>
            <a:off x="720000" y="103450"/>
            <a:ext cx="2121600" cy="4002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602" name="Google Shape;602;p62"/>
          <p:cNvGrpSpPr/>
          <p:nvPr/>
        </p:nvGrpSpPr>
        <p:grpSpPr>
          <a:xfrm>
            <a:off x="0" y="25"/>
            <a:ext cx="9144000" cy="5143500"/>
            <a:chOff x="0" y="25"/>
            <a:chExt cx="9144000" cy="5143500"/>
          </a:xfrm>
        </p:grpSpPr>
        <p:cxnSp>
          <p:nvCxnSpPr>
            <p:cNvPr id="603" name="Google Shape;603;p62"/>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604" name="Google Shape;604;p62"/>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605" name="Google Shape;605;p62"/>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606" name="Google Shape;606;p62"/>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ONE_COLUMN_TEXT_4">
    <p:spTree>
      <p:nvGrpSpPr>
        <p:cNvPr id="607" name="Shape 607"/>
        <p:cNvGrpSpPr/>
        <p:nvPr/>
      </p:nvGrpSpPr>
      <p:grpSpPr>
        <a:xfrm>
          <a:off x="0" y="0"/>
          <a:ext cx="0" cy="0"/>
          <a:chOff x="0" y="0"/>
          <a:chExt cx="0" cy="0"/>
        </a:xfrm>
      </p:grpSpPr>
      <p:pic>
        <p:nvPicPr>
          <p:cNvPr id="608" name="Google Shape;608;p63"/>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609" name="Google Shape;609;p63"/>
          <p:cNvSpPr txBox="1"/>
          <p:nvPr>
            <p:ph idx="1" type="body"/>
          </p:nvPr>
        </p:nvSpPr>
        <p:spPr>
          <a:xfrm>
            <a:off x="720000" y="1584150"/>
            <a:ext cx="3793500" cy="2280000"/>
          </a:xfrm>
          <a:prstGeom prst="rect">
            <a:avLst/>
          </a:prstGeom>
        </p:spPr>
        <p:txBody>
          <a:bodyPr anchorCtr="0" anchor="t" bIns="91425" lIns="91425" spcFirstLastPara="1" rIns="91425" wrap="square" tIns="91425">
            <a:noAutofit/>
          </a:bodyPr>
          <a:lstStyle>
            <a:lvl1pPr indent="-323850" lvl="0" marL="457200" rtl="0">
              <a:lnSpc>
                <a:spcPct val="100000"/>
              </a:lnSpc>
              <a:spcBef>
                <a:spcPts val="0"/>
              </a:spcBef>
              <a:spcAft>
                <a:spcPts val="0"/>
              </a:spcAft>
              <a:buClr>
                <a:srgbClr val="D1B4E5"/>
              </a:buClr>
              <a:buSzPts val="1500"/>
              <a:buFont typeface="Barlow"/>
              <a:buAutoNum type="arabicPeriod"/>
              <a:defRPr/>
            </a:lvl1pPr>
            <a:lvl2pPr indent="-317500" lvl="1" marL="914400" rtl="0">
              <a:lnSpc>
                <a:spcPct val="115000"/>
              </a:lnSpc>
              <a:spcBef>
                <a:spcPts val="0"/>
              </a:spcBef>
              <a:spcAft>
                <a:spcPts val="0"/>
              </a:spcAft>
              <a:buClr>
                <a:srgbClr val="000000"/>
              </a:buClr>
              <a:buSzPts val="1400"/>
              <a:buFont typeface="Arimo"/>
              <a:buAutoNum type="alphaLcPeriod"/>
              <a:defRPr/>
            </a:lvl2pPr>
            <a:lvl3pPr indent="-317500" lvl="2" marL="1371600" rtl="0">
              <a:lnSpc>
                <a:spcPct val="115000"/>
              </a:lnSpc>
              <a:spcBef>
                <a:spcPts val="1600"/>
              </a:spcBef>
              <a:spcAft>
                <a:spcPts val="0"/>
              </a:spcAft>
              <a:buClr>
                <a:srgbClr val="000000"/>
              </a:buClr>
              <a:buSzPts val="1400"/>
              <a:buFont typeface="Arimo"/>
              <a:buAutoNum type="romanLcPeriod"/>
              <a:defRPr/>
            </a:lvl3pPr>
            <a:lvl4pPr indent="-317500" lvl="3" marL="1828800" rtl="0">
              <a:lnSpc>
                <a:spcPct val="115000"/>
              </a:lnSpc>
              <a:spcBef>
                <a:spcPts val="1600"/>
              </a:spcBef>
              <a:spcAft>
                <a:spcPts val="0"/>
              </a:spcAft>
              <a:buClr>
                <a:srgbClr val="000000"/>
              </a:buClr>
              <a:buSzPts val="1400"/>
              <a:buFont typeface="Arimo"/>
              <a:buAutoNum type="arabicPeriod"/>
              <a:defRPr/>
            </a:lvl4pPr>
            <a:lvl5pPr indent="-317500" lvl="4" marL="2286000" rtl="0">
              <a:lnSpc>
                <a:spcPct val="115000"/>
              </a:lnSpc>
              <a:spcBef>
                <a:spcPts val="1600"/>
              </a:spcBef>
              <a:spcAft>
                <a:spcPts val="0"/>
              </a:spcAft>
              <a:buClr>
                <a:srgbClr val="000000"/>
              </a:buClr>
              <a:buSzPts val="1400"/>
              <a:buFont typeface="Arimo"/>
              <a:buAutoNum type="alphaLcPeriod"/>
              <a:defRPr/>
            </a:lvl5pPr>
            <a:lvl6pPr indent="-317500" lvl="5" marL="2743200" rtl="0">
              <a:lnSpc>
                <a:spcPct val="115000"/>
              </a:lnSpc>
              <a:spcBef>
                <a:spcPts val="1600"/>
              </a:spcBef>
              <a:spcAft>
                <a:spcPts val="0"/>
              </a:spcAft>
              <a:buClr>
                <a:srgbClr val="000000"/>
              </a:buClr>
              <a:buSzPts val="1400"/>
              <a:buFont typeface="Arimo"/>
              <a:buAutoNum type="romanLcPeriod"/>
              <a:defRPr/>
            </a:lvl6pPr>
            <a:lvl7pPr indent="-317500" lvl="6" marL="3200400" rtl="0">
              <a:lnSpc>
                <a:spcPct val="115000"/>
              </a:lnSpc>
              <a:spcBef>
                <a:spcPts val="1600"/>
              </a:spcBef>
              <a:spcAft>
                <a:spcPts val="0"/>
              </a:spcAft>
              <a:buClr>
                <a:srgbClr val="000000"/>
              </a:buClr>
              <a:buSzPts val="1400"/>
              <a:buFont typeface="Arimo"/>
              <a:buAutoNum type="arabicPeriod"/>
              <a:defRPr/>
            </a:lvl7pPr>
            <a:lvl8pPr indent="-317500" lvl="7" marL="3657600" rtl="0">
              <a:lnSpc>
                <a:spcPct val="115000"/>
              </a:lnSpc>
              <a:spcBef>
                <a:spcPts val="1600"/>
              </a:spcBef>
              <a:spcAft>
                <a:spcPts val="0"/>
              </a:spcAft>
              <a:buClr>
                <a:srgbClr val="000000"/>
              </a:buClr>
              <a:buSzPts val="1400"/>
              <a:buFont typeface="Arimo"/>
              <a:buAutoNum type="alphaLcPeriod"/>
              <a:defRPr/>
            </a:lvl8pPr>
            <a:lvl9pPr indent="-317500" lvl="8" marL="4114800" rtl="0">
              <a:lnSpc>
                <a:spcPct val="115000"/>
              </a:lnSpc>
              <a:spcBef>
                <a:spcPts val="1600"/>
              </a:spcBef>
              <a:spcAft>
                <a:spcPts val="1600"/>
              </a:spcAft>
              <a:buClr>
                <a:srgbClr val="000000"/>
              </a:buClr>
              <a:buSzPts val="1400"/>
              <a:buFont typeface="Arimo"/>
              <a:buAutoNum type="romanLcPeriod"/>
              <a:defRPr/>
            </a:lvl9pPr>
          </a:lstStyle>
          <a:p/>
        </p:txBody>
      </p:sp>
      <p:sp>
        <p:nvSpPr>
          <p:cNvPr id="610" name="Google Shape;610;p63"/>
          <p:cNvSpPr txBox="1"/>
          <p:nvPr>
            <p:ph type="title"/>
          </p:nvPr>
        </p:nvSpPr>
        <p:spPr>
          <a:xfrm>
            <a:off x="720000" y="443403"/>
            <a:ext cx="5845500" cy="6942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611" name="Google Shape;611;p63"/>
          <p:cNvSpPr/>
          <p:nvPr>
            <p:ph idx="2" type="pic"/>
          </p:nvPr>
        </p:nvSpPr>
        <p:spPr>
          <a:xfrm>
            <a:off x="5249400" y="1542000"/>
            <a:ext cx="2610900" cy="2610900"/>
          </a:xfrm>
          <a:prstGeom prst="rect">
            <a:avLst/>
          </a:prstGeom>
          <a:noFill/>
          <a:ln cap="sq" cmpd="sng" w="19050">
            <a:solidFill>
              <a:schemeClr val="dk1"/>
            </a:solidFill>
            <a:prstDash val="solid"/>
            <a:round/>
            <a:headEnd len="sm" w="sm" type="none"/>
            <a:tailEnd len="sm" w="sm" type="none"/>
          </a:ln>
        </p:spPr>
      </p:sp>
      <p:cxnSp>
        <p:nvCxnSpPr>
          <p:cNvPr id="612" name="Google Shape;612;p63"/>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613" name="Google Shape;613;p63"/>
          <p:cNvSpPr/>
          <p:nvPr/>
        </p:nvSpPr>
        <p:spPr>
          <a:xfrm>
            <a:off x="6632470" y="271005"/>
            <a:ext cx="408469" cy="263277"/>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4" name="Google Shape;614;p63"/>
          <p:cNvGrpSpPr/>
          <p:nvPr/>
        </p:nvGrpSpPr>
        <p:grpSpPr>
          <a:xfrm>
            <a:off x="8538621" y="623706"/>
            <a:ext cx="418034" cy="630656"/>
            <a:chOff x="8538621" y="623706"/>
            <a:chExt cx="418034" cy="630656"/>
          </a:xfrm>
        </p:grpSpPr>
        <p:grpSp>
          <p:nvGrpSpPr>
            <p:cNvPr id="615" name="Google Shape;615;p63"/>
            <p:cNvGrpSpPr/>
            <p:nvPr/>
          </p:nvGrpSpPr>
          <p:grpSpPr>
            <a:xfrm>
              <a:off x="8609803" y="767216"/>
              <a:ext cx="239221" cy="487147"/>
              <a:chOff x="1925725" y="1035100"/>
              <a:chExt cx="174525" cy="355400"/>
            </a:xfrm>
          </p:grpSpPr>
          <p:sp>
            <p:nvSpPr>
              <p:cNvPr id="616" name="Google Shape;616;p63"/>
              <p:cNvSpPr/>
              <p:nvPr/>
            </p:nvSpPr>
            <p:spPr>
              <a:xfrm>
                <a:off x="1932400" y="1041150"/>
                <a:ext cx="163375" cy="343300"/>
              </a:xfrm>
              <a:custGeom>
                <a:rect b="b" l="l" r="r" t="t"/>
                <a:pathLst>
                  <a:path extrusionOk="0" h="13732" w="6535">
                    <a:moveTo>
                      <a:pt x="3829" y="1"/>
                    </a:moveTo>
                    <a:cubicBezTo>
                      <a:pt x="3740" y="1"/>
                      <a:pt x="3651" y="52"/>
                      <a:pt x="3612" y="141"/>
                    </a:cubicBezTo>
                    <a:lnTo>
                      <a:pt x="690" y="6700"/>
                    </a:lnTo>
                    <a:cubicBezTo>
                      <a:pt x="614" y="6866"/>
                      <a:pt x="728" y="7044"/>
                      <a:pt x="907" y="7044"/>
                    </a:cubicBezTo>
                    <a:lnTo>
                      <a:pt x="2400" y="7044"/>
                    </a:lnTo>
                    <a:lnTo>
                      <a:pt x="52" y="13412"/>
                    </a:lnTo>
                    <a:cubicBezTo>
                      <a:pt x="1" y="13527"/>
                      <a:pt x="52" y="13655"/>
                      <a:pt x="167" y="13718"/>
                    </a:cubicBezTo>
                    <a:cubicBezTo>
                      <a:pt x="205" y="13731"/>
                      <a:pt x="231" y="13731"/>
                      <a:pt x="269" y="13731"/>
                    </a:cubicBezTo>
                    <a:cubicBezTo>
                      <a:pt x="358" y="13731"/>
                      <a:pt x="435" y="13693"/>
                      <a:pt x="473" y="13616"/>
                    </a:cubicBezTo>
                    <a:lnTo>
                      <a:pt x="5667" y="4773"/>
                    </a:lnTo>
                    <a:cubicBezTo>
                      <a:pt x="5756" y="4620"/>
                      <a:pt x="5641" y="4416"/>
                      <a:pt x="5463" y="4416"/>
                    </a:cubicBezTo>
                    <a:lnTo>
                      <a:pt x="4289" y="4416"/>
                    </a:lnTo>
                    <a:lnTo>
                      <a:pt x="6458" y="358"/>
                    </a:lnTo>
                    <a:cubicBezTo>
                      <a:pt x="6534" y="192"/>
                      <a:pt x="6420" y="1"/>
                      <a:pt x="62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63"/>
              <p:cNvSpPr/>
              <p:nvPr/>
            </p:nvSpPr>
            <p:spPr>
              <a:xfrm>
                <a:off x="1925725" y="1035100"/>
                <a:ext cx="174525" cy="355400"/>
              </a:xfrm>
              <a:custGeom>
                <a:rect b="b" l="l" r="r" t="t"/>
                <a:pathLst>
                  <a:path extrusionOk="0" h="14216" w="6981">
                    <a:moveTo>
                      <a:pt x="6508" y="472"/>
                    </a:moveTo>
                    <a:lnTo>
                      <a:pt x="6508" y="485"/>
                    </a:lnTo>
                    <a:lnTo>
                      <a:pt x="4160" y="4900"/>
                    </a:lnTo>
                    <a:lnTo>
                      <a:pt x="5730" y="4900"/>
                    </a:lnTo>
                    <a:lnTo>
                      <a:pt x="536" y="13743"/>
                    </a:lnTo>
                    <a:lnTo>
                      <a:pt x="2999" y="7044"/>
                    </a:lnTo>
                    <a:lnTo>
                      <a:pt x="1174" y="7044"/>
                    </a:lnTo>
                    <a:lnTo>
                      <a:pt x="4096" y="472"/>
                    </a:lnTo>
                    <a:close/>
                    <a:moveTo>
                      <a:pt x="4096" y="0"/>
                    </a:moveTo>
                    <a:cubicBezTo>
                      <a:pt x="3918" y="0"/>
                      <a:pt x="3739" y="115"/>
                      <a:pt x="3662" y="281"/>
                    </a:cubicBezTo>
                    <a:lnTo>
                      <a:pt x="740" y="6840"/>
                    </a:lnTo>
                    <a:cubicBezTo>
                      <a:pt x="600" y="7159"/>
                      <a:pt x="829" y="7516"/>
                      <a:pt x="1174" y="7516"/>
                    </a:cubicBezTo>
                    <a:lnTo>
                      <a:pt x="2322" y="7516"/>
                    </a:lnTo>
                    <a:lnTo>
                      <a:pt x="89" y="13565"/>
                    </a:lnTo>
                    <a:cubicBezTo>
                      <a:pt x="0" y="13794"/>
                      <a:pt x="102" y="14062"/>
                      <a:pt x="332" y="14164"/>
                    </a:cubicBezTo>
                    <a:cubicBezTo>
                      <a:pt x="396" y="14190"/>
                      <a:pt x="459" y="14216"/>
                      <a:pt x="536" y="14216"/>
                    </a:cubicBezTo>
                    <a:cubicBezTo>
                      <a:pt x="702" y="14216"/>
                      <a:pt x="868" y="14113"/>
                      <a:pt x="944" y="13973"/>
                    </a:cubicBezTo>
                    <a:lnTo>
                      <a:pt x="6125" y="5143"/>
                    </a:lnTo>
                    <a:cubicBezTo>
                      <a:pt x="6317" y="4811"/>
                      <a:pt x="6087" y="4415"/>
                      <a:pt x="5717" y="4415"/>
                    </a:cubicBezTo>
                    <a:lnTo>
                      <a:pt x="4951" y="4415"/>
                    </a:lnTo>
                    <a:lnTo>
                      <a:pt x="6916" y="715"/>
                    </a:lnTo>
                    <a:cubicBezTo>
                      <a:pt x="6955" y="638"/>
                      <a:pt x="6980" y="562"/>
                      <a:pt x="6980" y="472"/>
                    </a:cubicBezTo>
                    <a:cubicBezTo>
                      <a:pt x="6980" y="217"/>
                      <a:pt x="6763" y="0"/>
                      <a:pt x="65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 name="Google Shape;618;p63"/>
            <p:cNvGrpSpPr/>
            <p:nvPr/>
          </p:nvGrpSpPr>
          <p:grpSpPr>
            <a:xfrm>
              <a:off x="8538621" y="623706"/>
              <a:ext cx="418034" cy="269443"/>
              <a:chOff x="1087650" y="1031275"/>
              <a:chExt cx="298000" cy="192075"/>
            </a:xfrm>
          </p:grpSpPr>
          <p:sp>
            <p:nvSpPr>
              <p:cNvPr id="619" name="Google Shape;619;p63"/>
              <p:cNvSpPr/>
              <p:nvPr/>
            </p:nvSpPr>
            <p:spPr>
              <a:xfrm>
                <a:off x="1094350" y="1037650"/>
                <a:ext cx="284275" cy="179975"/>
              </a:xfrm>
              <a:custGeom>
                <a:rect b="b" l="l" r="r" t="t"/>
                <a:pathLst>
                  <a:path extrusionOk="0" h="7199" w="11371">
                    <a:moveTo>
                      <a:pt x="5615" y="0"/>
                    </a:moveTo>
                    <a:cubicBezTo>
                      <a:pt x="4518" y="0"/>
                      <a:pt x="3574" y="664"/>
                      <a:pt x="2885" y="1902"/>
                    </a:cubicBezTo>
                    <a:cubicBezTo>
                      <a:pt x="2655" y="2297"/>
                      <a:pt x="2476" y="2603"/>
                      <a:pt x="2106" y="2795"/>
                    </a:cubicBezTo>
                    <a:cubicBezTo>
                      <a:pt x="1979" y="2871"/>
                      <a:pt x="1838" y="2935"/>
                      <a:pt x="1698" y="2999"/>
                    </a:cubicBezTo>
                    <a:cubicBezTo>
                      <a:pt x="1404" y="3114"/>
                      <a:pt x="1124" y="3267"/>
                      <a:pt x="868" y="3458"/>
                    </a:cubicBezTo>
                    <a:cubicBezTo>
                      <a:pt x="256" y="3918"/>
                      <a:pt x="1" y="4734"/>
                      <a:pt x="230" y="5475"/>
                    </a:cubicBezTo>
                    <a:cubicBezTo>
                      <a:pt x="447" y="6074"/>
                      <a:pt x="983" y="6495"/>
                      <a:pt x="1621" y="6559"/>
                    </a:cubicBezTo>
                    <a:lnTo>
                      <a:pt x="1749" y="6559"/>
                    </a:lnTo>
                    <a:cubicBezTo>
                      <a:pt x="2017" y="6546"/>
                      <a:pt x="2272" y="6508"/>
                      <a:pt x="2527" y="6432"/>
                    </a:cubicBezTo>
                    <a:cubicBezTo>
                      <a:pt x="2731" y="6381"/>
                      <a:pt x="2948" y="6342"/>
                      <a:pt x="3178" y="6330"/>
                    </a:cubicBezTo>
                    <a:cubicBezTo>
                      <a:pt x="3255" y="6330"/>
                      <a:pt x="3344" y="6342"/>
                      <a:pt x="3421" y="6355"/>
                    </a:cubicBezTo>
                    <a:cubicBezTo>
                      <a:pt x="3625" y="6432"/>
                      <a:pt x="3803" y="6521"/>
                      <a:pt x="3969" y="6649"/>
                    </a:cubicBezTo>
                    <a:cubicBezTo>
                      <a:pt x="4059" y="6712"/>
                      <a:pt x="4148" y="6763"/>
                      <a:pt x="4224" y="6814"/>
                    </a:cubicBezTo>
                    <a:cubicBezTo>
                      <a:pt x="4652" y="7059"/>
                      <a:pt x="5127" y="7198"/>
                      <a:pt x="5615" y="7198"/>
                    </a:cubicBezTo>
                    <a:cubicBezTo>
                      <a:pt x="5636" y="7198"/>
                      <a:pt x="5658" y="7198"/>
                      <a:pt x="5679" y="7197"/>
                    </a:cubicBezTo>
                    <a:cubicBezTo>
                      <a:pt x="5704" y="7198"/>
                      <a:pt x="5729" y="7198"/>
                      <a:pt x="5754" y="7198"/>
                    </a:cubicBezTo>
                    <a:cubicBezTo>
                      <a:pt x="6174" y="7198"/>
                      <a:pt x="6582" y="7097"/>
                      <a:pt x="6955" y="6917"/>
                    </a:cubicBezTo>
                    <a:cubicBezTo>
                      <a:pt x="7032" y="6878"/>
                      <a:pt x="7096" y="6840"/>
                      <a:pt x="7159" y="6802"/>
                    </a:cubicBezTo>
                    <a:cubicBezTo>
                      <a:pt x="7274" y="6738"/>
                      <a:pt x="7389" y="6674"/>
                      <a:pt x="7504" y="6636"/>
                    </a:cubicBezTo>
                    <a:cubicBezTo>
                      <a:pt x="7642" y="6583"/>
                      <a:pt x="7789" y="6556"/>
                      <a:pt x="7938" y="6556"/>
                    </a:cubicBezTo>
                    <a:cubicBezTo>
                      <a:pt x="7968" y="6556"/>
                      <a:pt x="7997" y="6557"/>
                      <a:pt x="8027" y="6559"/>
                    </a:cubicBezTo>
                    <a:cubicBezTo>
                      <a:pt x="8180" y="6559"/>
                      <a:pt x="8346" y="6572"/>
                      <a:pt x="8525" y="6585"/>
                    </a:cubicBezTo>
                    <a:cubicBezTo>
                      <a:pt x="8703" y="6598"/>
                      <a:pt x="8895" y="6623"/>
                      <a:pt x="9074" y="6623"/>
                    </a:cubicBezTo>
                    <a:cubicBezTo>
                      <a:pt x="9176" y="6623"/>
                      <a:pt x="9278" y="6610"/>
                      <a:pt x="9367" y="6598"/>
                    </a:cubicBezTo>
                    <a:cubicBezTo>
                      <a:pt x="10324" y="6495"/>
                      <a:pt x="11090" y="5755"/>
                      <a:pt x="11230" y="4798"/>
                    </a:cubicBezTo>
                    <a:cubicBezTo>
                      <a:pt x="11370" y="3841"/>
                      <a:pt x="10847" y="2910"/>
                      <a:pt x="9967" y="2527"/>
                    </a:cubicBezTo>
                    <a:cubicBezTo>
                      <a:pt x="9737" y="2438"/>
                      <a:pt x="9507" y="2361"/>
                      <a:pt x="9265" y="2323"/>
                    </a:cubicBezTo>
                    <a:cubicBezTo>
                      <a:pt x="8984" y="2272"/>
                      <a:pt x="8703" y="2170"/>
                      <a:pt x="8448" y="2029"/>
                    </a:cubicBezTo>
                    <a:cubicBezTo>
                      <a:pt x="8193" y="1825"/>
                      <a:pt x="7976" y="1583"/>
                      <a:pt x="7810" y="1289"/>
                    </a:cubicBezTo>
                    <a:cubicBezTo>
                      <a:pt x="7644" y="1021"/>
                      <a:pt x="7453" y="779"/>
                      <a:pt x="7223" y="562"/>
                    </a:cubicBezTo>
                    <a:cubicBezTo>
                      <a:pt x="6891" y="281"/>
                      <a:pt x="6483" y="102"/>
                      <a:pt x="6049" y="39"/>
                    </a:cubicBezTo>
                    <a:cubicBezTo>
                      <a:pt x="5909" y="13"/>
                      <a:pt x="5756" y="0"/>
                      <a:pt x="5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63"/>
              <p:cNvSpPr/>
              <p:nvPr/>
            </p:nvSpPr>
            <p:spPr>
              <a:xfrm>
                <a:off x="1087650" y="1031275"/>
                <a:ext cx="298000" cy="192075"/>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_1">
    <p:spTree>
      <p:nvGrpSpPr>
        <p:cNvPr id="621" name="Shape 621"/>
        <p:cNvGrpSpPr/>
        <p:nvPr/>
      </p:nvGrpSpPr>
      <p:grpSpPr>
        <a:xfrm>
          <a:off x="0" y="0"/>
          <a:ext cx="0" cy="0"/>
          <a:chOff x="0" y="0"/>
          <a:chExt cx="0" cy="0"/>
        </a:xfrm>
      </p:grpSpPr>
      <p:pic>
        <p:nvPicPr>
          <p:cNvPr id="622" name="Google Shape;622;p64"/>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623" name="Google Shape;623;p64"/>
          <p:cNvSpPr txBox="1"/>
          <p:nvPr>
            <p:ph idx="1" type="subTitle"/>
          </p:nvPr>
        </p:nvSpPr>
        <p:spPr>
          <a:xfrm>
            <a:off x="1181425" y="3149925"/>
            <a:ext cx="2907600" cy="46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sz="2200">
                <a:solidFill>
                  <a:schemeClr val="dk2"/>
                </a:solidFill>
                <a:latin typeface="Domine"/>
                <a:ea typeface="Domine"/>
                <a:cs typeface="Domine"/>
                <a:sym typeface="Domi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624" name="Google Shape;624;p64"/>
          <p:cNvSpPr txBox="1"/>
          <p:nvPr>
            <p:ph idx="2" type="subTitle"/>
          </p:nvPr>
        </p:nvSpPr>
        <p:spPr>
          <a:xfrm>
            <a:off x="4836300" y="3149925"/>
            <a:ext cx="2907600" cy="46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sz="2200">
                <a:solidFill>
                  <a:schemeClr val="dk2"/>
                </a:solidFill>
                <a:latin typeface="Domine"/>
                <a:ea typeface="Domine"/>
                <a:cs typeface="Domine"/>
                <a:sym typeface="Domi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625" name="Google Shape;625;p64"/>
          <p:cNvSpPr txBox="1"/>
          <p:nvPr>
            <p:ph idx="3" type="subTitle"/>
          </p:nvPr>
        </p:nvSpPr>
        <p:spPr>
          <a:xfrm>
            <a:off x="1181425" y="3594525"/>
            <a:ext cx="2907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26" name="Google Shape;626;p64"/>
          <p:cNvSpPr txBox="1"/>
          <p:nvPr>
            <p:ph idx="4" type="subTitle"/>
          </p:nvPr>
        </p:nvSpPr>
        <p:spPr>
          <a:xfrm>
            <a:off x="4836300" y="3594525"/>
            <a:ext cx="2907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27" name="Google Shape;627;p6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cxnSp>
        <p:nvCxnSpPr>
          <p:cNvPr id="628" name="Google Shape;628;p64"/>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grpSp>
        <p:nvGrpSpPr>
          <p:cNvPr id="629" name="Google Shape;629;p64"/>
          <p:cNvGrpSpPr/>
          <p:nvPr/>
        </p:nvGrpSpPr>
        <p:grpSpPr>
          <a:xfrm>
            <a:off x="8219767" y="3409470"/>
            <a:ext cx="408469" cy="263277"/>
            <a:chOff x="1087650" y="1031275"/>
            <a:chExt cx="298000" cy="192075"/>
          </a:xfrm>
        </p:grpSpPr>
        <p:sp>
          <p:nvSpPr>
            <p:cNvPr id="630" name="Google Shape;630;p64"/>
            <p:cNvSpPr/>
            <p:nvPr/>
          </p:nvSpPr>
          <p:spPr>
            <a:xfrm>
              <a:off x="1094350" y="1037650"/>
              <a:ext cx="284275" cy="179975"/>
            </a:xfrm>
            <a:custGeom>
              <a:rect b="b" l="l" r="r" t="t"/>
              <a:pathLst>
                <a:path extrusionOk="0" h="7199" w="11371">
                  <a:moveTo>
                    <a:pt x="5615" y="0"/>
                  </a:moveTo>
                  <a:cubicBezTo>
                    <a:pt x="4518" y="0"/>
                    <a:pt x="3574" y="664"/>
                    <a:pt x="2885" y="1902"/>
                  </a:cubicBezTo>
                  <a:cubicBezTo>
                    <a:pt x="2655" y="2297"/>
                    <a:pt x="2476" y="2603"/>
                    <a:pt x="2106" y="2795"/>
                  </a:cubicBezTo>
                  <a:cubicBezTo>
                    <a:pt x="1979" y="2871"/>
                    <a:pt x="1838" y="2935"/>
                    <a:pt x="1698" y="2999"/>
                  </a:cubicBezTo>
                  <a:cubicBezTo>
                    <a:pt x="1404" y="3114"/>
                    <a:pt x="1124" y="3267"/>
                    <a:pt x="868" y="3458"/>
                  </a:cubicBezTo>
                  <a:cubicBezTo>
                    <a:pt x="256" y="3918"/>
                    <a:pt x="1" y="4734"/>
                    <a:pt x="230" y="5475"/>
                  </a:cubicBezTo>
                  <a:cubicBezTo>
                    <a:pt x="447" y="6074"/>
                    <a:pt x="983" y="6495"/>
                    <a:pt x="1621" y="6559"/>
                  </a:cubicBezTo>
                  <a:lnTo>
                    <a:pt x="1749" y="6559"/>
                  </a:lnTo>
                  <a:cubicBezTo>
                    <a:pt x="2017" y="6546"/>
                    <a:pt x="2272" y="6508"/>
                    <a:pt x="2527" y="6432"/>
                  </a:cubicBezTo>
                  <a:cubicBezTo>
                    <a:pt x="2731" y="6381"/>
                    <a:pt x="2948" y="6342"/>
                    <a:pt x="3178" y="6330"/>
                  </a:cubicBezTo>
                  <a:cubicBezTo>
                    <a:pt x="3255" y="6330"/>
                    <a:pt x="3344" y="6342"/>
                    <a:pt x="3421" y="6355"/>
                  </a:cubicBezTo>
                  <a:cubicBezTo>
                    <a:pt x="3625" y="6432"/>
                    <a:pt x="3803" y="6521"/>
                    <a:pt x="3969" y="6649"/>
                  </a:cubicBezTo>
                  <a:cubicBezTo>
                    <a:pt x="4059" y="6712"/>
                    <a:pt x="4148" y="6763"/>
                    <a:pt x="4224" y="6814"/>
                  </a:cubicBezTo>
                  <a:cubicBezTo>
                    <a:pt x="4652" y="7059"/>
                    <a:pt x="5127" y="7198"/>
                    <a:pt x="5615" y="7198"/>
                  </a:cubicBezTo>
                  <a:cubicBezTo>
                    <a:pt x="5636" y="7198"/>
                    <a:pt x="5658" y="7198"/>
                    <a:pt x="5679" y="7197"/>
                  </a:cubicBezTo>
                  <a:cubicBezTo>
                    <a:pt x="5704" y="7198"/>
                    <a:pt x="5729" y="7198"/>
                    <a:pt x="5754" y="7198"/>
                  </a:cubicBezTo>
                  <a:cubicBezTo>
                    <a:pt x="6174" y="7198"/>
                    <a:pt x="6582" y="7097"/>
                    <a:pt x="6955" y="6917"/>
                  </a:cubicBezTo>
                  <a:cubicBezTo>
                    <a:pt x="7032" y="6878"/>
                    <a:pt x="7096" y="6840"/>
                    <a:pt x="7159" y="6802"/>
                  </a:cubicBezTo>
                  <a:cubicBezTo>
                    <a:pt x="7274" y="6738"/>
                    <a:pt x="7389" y="6674"/>
                    <a:pt x="7504" y="6636"/>
                  </a:cubicBezTo>
                  <a:cubicBezTo>
                    <a:pt x="7642" y="6583"/>
                    <a:pt x="7789" y="6556"/>
                    <a:pt x="7938" y="6556"/>
                  </a:cubicBezTo>
                  <a:cubicBezTo>
                    <a:pt x="7968" y="6556"/>
                    <a:pt x="7997" y="6557"/>
                    <a:pt x="8027" y="6559"/>
                  </a:cubicBezTo>
                  <a:cubicBezTo>
                    <a:pt x="8180" y="6559"/>
                    <a:pt x="8346" y="6572"/>
                    <a:pt x="8525" y="6585"/>
                  </a:cubicBezTo>
                  <a:cubicBezTo>
                    <a:pt x="8703" y="6598"/>
                    <a:pt x="8895" y="6623"/>
                    <a:pt x="9074" y="6623"/>
                  </a:cubicBezTo>
                  <a:cubicBezTo>
                    <a:pt x="9176" y="6623"/>
                    <a:pt x="9278" y="6610"/>
                    <a:pt x="9367" y="6598"/>
                  </a:cubicBezTo>
                  <a:cubicBezTo>
                    <a:pt x="10324" y="6495"/>
                    <a:pt x="11090" y="5755"/>
                    <a:pt x="11230" y="4798"/>
                  </a:cubicBezTo>
                  <a:cubicBezTo>
                    <a:pt x="11370" y="3841"/>
                    <a:pt x="10847" y="2910"/>
                    <a:pt x="9967" y="2527"/>
                  </a:cubicBezTo>
                  <a:cubicBezTo>
                    <a:pt x="9737" y="2438"/>
                    <a:pt x="9507" y="2361"/>
                    <a:pt x="9265" y="2323"/>
                  </a:cubicBezTo>
                  <a:cubicBezTo>
                    <a:pt x="8984" y="2272"/>
                    <a:pt x="8703" y="2170"/>
                    <a:pt x="8448" y="2029"/>
                  </a:cubicBezTo>
                  <a:cubicBezTo>
                    <a:pt x="8193" y="1825"/>
                    <a:pt x="7976" y="1583"/>
                    <a:pt x="7810" y="1289"/>
                  </a:cubicBezTo>
                  <a:cubicBezTo>
                    <a:pt x="7644" y="1021"/>
                    <a:pt x="7453" y="779"/>
                    <a:pt x="7223" y="562"/>
                  </a:cubicBezTo>
                  <a:cubicBezTo>
                    <a:pt x="6891" y="281"/>
                    <a:pt x="6483" y="102"/>
                    <a:pt x="6049" y="39"/>
                  </a:cubicBezTo>
                  <a:cubicBezTo>
                    <a:pt x="5909" y="13"/>
                    <a:pt x="5756" y="0"/>
                    <a:pt x="5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64"/>
            <p:cNvSpPr/>
            <p:nvPr/>
          </p:nvSpPr>
          <p:spPr>
            <a:xfrm>
              <a:off x="1087650" y="1031275"/>
              <a:ext cx="298000" cy="192075"/>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2" name="Google Shape;632;p64"/>
          <p:cNvSpPr/>
          <p:nvPr/>
        </p:nvSpPr>
        <p:spPr>
          <a:xfrm>
            <a:off x="8271945" y="2053017"/>
            <a:ext cx="408469" cy="263277"/>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64"/>
          <p:cNvSpPr/>
          <p:nvPr/>
        </p:nvSpPr>
        <p:spPr>
          <a:xfrm>
            <a:off x="356955" y="2729753"/>
            <a:ext cx="529124" cy="35552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_1">
    <p:spTree>
      <p:nvGrpSpPr>
        <p:cNvPr id="634" name="Shape 634"/>
        <p:cNvGrpSpPr/>
        <p:nvPr/>
      </p:nvGrpSpPr>
      <p:grpSpPr>
        <a:xfrm>
          <a:off x="0" y="0"/>
          <a:ext cx="0" cy="0"/>
          <a:chOff x="0" y="0"/>
          <a:chExt cx="0" cy="0"/>
        </a:xfrm>
      </p:grpSpPr>
      <p:pic>
        <p:nvPicPr>
          <p:cNvPr id="635" name="Google Shape;635;p65"/>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636" name="Google Shape;636;p65"/>
          <p:cNvSpPr txBox="1"/>
          <p:nvPr>
            <p:ph idx="1" type="subTitle"/>
          </p:nvPr>
        </p:nvSpPr>
        <p:spPr>
          <a:xfrm>
            <a:off x="1307175" y="2485300"/>
            <a:ext cx="2543400" cy="46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sz="2200">
                <a:solidFill>
                  <a:schemeClr val="dk2"/>
                </a:solidFill>
                <a:latin typeface="Domine"/>
                <a:ea typeface="Domine"/>
                <a:cs typeface="Domine"/>
                <a:sym typeface="Domi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637" name="Google Shape;637;p65"/>
          <p:cNvSpPr txBox="1"/>
          <p:nvPr>
            <p:ph idx="2" type="subTitle"/>
          </p:nvPr>
        </p:nvSpPr>
        <p:spPr>
          <a:xfrm>
            <a:off x="5113546" y="2485300"/>
            <a:ext cx="2543400" cy="46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sz="2200">
                <a:solidFill>
                  <a:schemeClr val="dk2"/>
                </a:solidFill>
                <a:latin typeface="Domine"/>
                <a:ea typeface="Domine"/>
                <a:cs typeface="Domine"/>
                <a:sym typeface="Domi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638" name="Google Shape;638;p6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639" name="Google Shape;639;p65"/>
          <p:cNvSpPr txBox="1"/>
          <p:nvPr>
            <p:ph idx="3" type="body"/>
          </p:nvPr>
        </p:nvSpPr>
        <p:spPr>
          <a:xfrm>
            <a:off x="1307175" y="2951500"/>
            <a:ext cx="2543400" cy="1387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40" name="Google Shape;640;p65"/>
          <p:cNvSpPr txBox="1"/>
          <p:nvPr>
            <p:ph idx="4" type="body"/>
          </p:nvPr>
        </p:nvSpPr>
        <p:spPr>
          <a:xfrm>
            <a:off x="5113546" y="2951500"/>
            <a:ext cx="2543400" cy="1387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cxnSp>
        <p:nvCxnSpPr>
          <p:cNvPr id="641" name="Google Shape;641;p65"/>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642" name="Google Shape;642;p65"/>
          <p:cNvSpPr/>
          <p:nvPr/>
        </p:nvSpPr>
        <p:spPr>
          <a:xfrm>
            <a:off x="7439101" y="299354"/>
            <a:ext cx="389963" cy="251349"/>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3" name="Google Shape;643;p65"/>
          <p:cNvGrpSpPr/>
          <p:nvPr/>
        </p:nvGrpSpPr>
        <p:grpSpPr>
          <a:xfrm>
            <a:off x="1028310" y="259197"/>
            <a:ext cx="493610" cy="331663"/>
            <a:chOff x="2493575" y="1248525"/>
            <a:chExt cx="386025" cy="259375"/>
          </a:xfrm>
        </p:grpSpPr>
        <p:sp>
          <p:nvSpPr>
            <p:cNvPr id="644" name="Google Shape;644;p65"/>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65"/>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 name="Google Shape;646;p65"/>
          <p:cNvGrpSpPr/>
          <p:nvPr/>
        </p:nvGrpSpPr>
        <p:grpSpPr>
          <a:xfrm>
            <a:off x="8123926" y="874699"/>
            <a:ext cx="493610" cy="331663"/>
            <a:chOff x="2493575" y="1248525"/>
            <a:chExt cx="386025" cy="259375"/>
          </a:xfrm>
        </p:grpSpPr>
        <p:sp>
          <p:nvSpPr>
            <p:cNvPr id="647" name="Google Shape;647;p65"/>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65"/>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 name="Google Shape;649;p65"/>
          <p:cNvSpPr/>
          <p:nvPr/>
        </p:nvSpPr>
        <p:spPr>
          <a:xfrm>
            <a:off x="338950" y="1089167"/>
            <a:ext cx="381053" cy="24560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BODY_1_1_1">
    <p:spTree>
      <p:nvGrpSpPr>
        <p:cNvPr id="650" name="Shape 650"/>
        <p:cNvGrpSpPr/>
        <p:nvPr/>
      </p:nvGrpSpPr>
      <p:grpSpPr>
        <a:xfrm>
          <a:off x="0" y="0"/>
          <a:ext cx="0" cy="0"/>
          <a:chOff x="0" y="0"/>
          <a:chExt cx="0" cy="0"/>
        </a:xfrm>
      </p:grpSpPr>
      <p:pic>
        <p:nvPicPr>
          <p:cNvPr id="651" name="Google Shape;651;p66"/>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652" name="Google Shape;652;p6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653" name="Google Shape;653;p66"/>
          <p:cNvSpPr txBox="1"/>
          <p:nvPr>
            <p:ph idx="1" type="body"/>
          </p:nvPr>
        </p:nvSpPr>
        <p:spPr>
          <a:xfrm>
            <a:off x="720000" y="1221575"/>
            <a:ext cx="3780000" cy="3292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1600"/>
              </a:spcBef>
              <a:spcAft>
                <a:spcPts val="0"/>
              </a:spcAft>
              <a:buSzPts val="1400"/>
              <a:buChar char="■"/>
              <a:defRPr/>
            </a:lvl3pPr>
            <a:lvl4pPr indent="-317500" lvl="3" marL="1828800" rtl="0">
              <a:lnSpc>
                <a:spcPct val="100000"/>
              </a:lnSpc>
              <a:spcBef>
                <a:spcPts val="1600"/>
              </a:spcBef>
              <a:spcAft>
                <a:spcPts val="0"/>
              </a:spcAft>
              <a:buSzPts val="1400"/>
              <a:buChar char="●"/>
              <a:defRPr/>
            </a:lvl4pPr>
            <a:lvl5pPr indent="-317500" lvl="4" marL="2286000" rtl="0">
              <a:lnSpc>
                <a:spcPct val="100000"/>
              </a:lnSpc>
              <a:spcBef>
                <a:spcPts val="1600"/>
              </a:spcBef>
              <a:spcAft>
                <a:spcPts val="0"/>
              </a:spcAft>
              <a:buSzPts val="1400"/>
              <a:buChar char="○"/>
              <a:defRPr/>
            </a:lvl5pPr>
            <a:lvl6pPr indent="-317500" lvl="5" marL="2743200" rtl="0">
              <a:lnSpc>
                <a:spcPct val="100000"/>
              </a:lnSpc>
              <a:spcBef>
                <a:spcPts val="1600"/>
              </a:spcBef>
              <a:spcAft>
                <a:spcPts val="0"/>
              </a:spcAft>
              <a:buSzPts val="1400"/>
              <a:buChar char="■"/>
              <a:defRPr/>
            </a:lvl6pPr>
            <a:lvl7pPr indent="-317500" lvl="6" marL="3200400" rtl="0">
              <a:lnSpc>
                <a:spcPct val="100000"/>
              </a:lnSpc>
              <a:spcBef>
                <a:spcPts val="1600"/>
              </a:spcBef>
              <a:spcAft>
                <a:spcPts val="0"/>
              </a:spcAft>
              <a:buSzPts val="1400"/>
              <a:buChar char="●"/>
              <a:defRPr/>
            </a:lvl7pPr>
            <a:lvl8pPr indent="-317500" lvl="7" marL="3657600" rtl="0">
              <a:lnSpc>
                <a:spcPct val="100000"/>
              </a:lnSpc>
              <a:spcBef>
                <a:spcPts val="1600"/>
              </a:spcBef>
              <a:spcAft>
                <a:spcPts val="0"/>
              </a:spcAft>
              <a:buSzPts val="1400"/>
              <a:buChar char="○"/>
              <a:defRPr/>
            </a:lvl8pPr>
            <a:lvl9pPr indent="-317500" lvl="8" marL="4114800" rtl="0">
              <a:lnSpc>
                <a:spcPct val="100000"/>
              </a:lnSpc>
              <a:spcBef>
                <a:spcPts val="1600"/>
              </a:spcBef>
              <a:spcAft>
                <a:spcPts val="1600"/>
              </a:spcAft>
              <a:buSzPts val="1400"/>
              <a:buChar char="■"/>
              <a:defRPr/>
            </a:lvl9pPr>
          </a:lstStyle>
          <a:p/>
        </p:txBody>
      </p:sp>
      <p:cxnSp>
        <p:nvCxnSpPr>
          <p:cNvPr id="654" name="Google Shape;654;p66"/>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655" name="Google Shape;655;p66"/>
          <p:cNvSpPr/>
          <p:nvPr/>
        </p:nvSpPr>
        <p:spPr>
          <a:xfrm>
            <a:off x="7439101" y="299354"/>
            <a:ext cx="389963" cy="251349"/>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 name="Google Shape;656;p66"/>
          <p:cNvGrpSpPr/>
          <p:nvPr/>
        </p:nvGrpSpPr>
        <p:grpSpPr>
          <a:xfrm>
            <a:off x="1028310" y="259197"/>
            <a:ext cx="493610" cy="331663"/>
            <a:chOff x="2493575" y="1248525"/>
            <a:chExt cx="386025" cy="259375"/>
          </a:xfrm>
        </p:grpSpPr>
        <p:sp>
          <p:nvSpPr>
            <p:cNvPr id="657" name="Google Shape;657;p66"/>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66"/>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 name="Google Shape;659;p66"/>
          <p:cNvGrpSpPr/>
          <p:nvPr/>
        </p:nvGrpSpPr>
        <p:grpSpPr>
          <a:xfrm>
            <a:off x="8123926" y="874699"/>
            <a:ext cx="493610" cy="331663"/>
            <a:chOff x="2493575" y="1248525"/>
            <a:chExt cx="386025" cy="259375"/>
          </a:xfrm>
        </p:grpSpPr>
        <p:sp>
          <p:nvSpPr>
            <p:cNvPr id="660" name="Google Shape;660;p66"/>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66"/>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 name="Google Shape;662;p66"/>
          <p:cNvSpPr/>
          <p:nvPr/>
        </p:nvSpPr>
        <p:spPr>
          <a:xfrm>
            <a:off x="338950" y="1089167"/>
            <a:ext cx="381053" cy="24560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66"/>
          <p:cNvSpPr txBox="1"/>
          <p:nvPr>
            <p:ph idx="2" type="body"/>
          </p:nvPr>
        </p:nvSpPr>
        <p:spPr>
          <a:xfrm>
            <a:off x="4644000" y="1221575"/>
            <a:ext cx="3780000" cy="3292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1600"/>
              </a:spcBef>
              <a:spcAft>
                <a:spcPts val="0"/>
              </a:spcAft>
              <a:buSzPts val="1400"/>
              <a:buChar char="■"/>
              <a:defRPr/>
            </a:lvl3pPr>
            <a:lvl4pPr indent="-317500" lvl="3" marL="1828800" rtl="0">
              <a:lnSpc>
                <a:spcPct val="100000"/>
              </a:lnSpc>
              <a:spcBef>
                <a:spcPts val="1600"/>
              </a:spcBef>
              <a:spcAft>
                <a:spcPts val="0"/>
              </a:spcAft>
              <a:buSzPts val="1400"/>
              <a:buChar char="●"/>
              <a:defRPr/>
            </a:lvl4pPr>
            <a:lvl5pPr indent="-317500" lvl="4" marL="2286000" rtl="0">
              <a:lnSpc>
                <a:spcPct val="100000"/>
              </a:lnSpc>
              <a:spcBef>
                <a:spcPts val="1600"/>
              </a:spcBef>
              <a:spcAft>
                <a:spcPts val="0"/>
              </a:spcAft>
              <a:buSzPts val="1400"/>
              <a:buChar char="○"/>
              <a:defRPr/>
            </a:lvl5pPr>
            <a:lvl6pPr indent="-317500" lvl="5" marL="2743200" rtl="0">
              <a:lnSpc>
                <a:spcPct val="100000"/>
              </a:lnSpc>
              <a:spcBef>
                <a:spcPts val="1600"/>
              </a:spcBef>
              <a:spcAft>
                <a:spcPts val="0"/>
              </a:spcAft>
              <a:buSzPts val="1400"/>
              <a:buChar char="■"/>
              <a:defRPr/>
            </a:lvl6pPr>
            <a:lvl7pPr indent="-317500" lvl="6" marL="3200400" rtl="0">
              <a:lnSpc>
                <a:spcPct val="100000"/>
              </a:lnSpc>
              <a:spcBef>
                <a:spcPts val="1600"/>
              </a:spcBef>
              <a:spcAft>
                <a:spcPts val="0"/>
              </a:spcAft>
              <a:buSzPts val="1400"/>
              <a:buChar char="●"/>
              <a:defRPr/>
            </a:lvl7pPr>
            <a:lvl8pPr indent="-317500" lvl="7" marL="3657600" rtl="0">
              <a:lnSpc>
                <a:spcPct val="100000"/>
              </a:lnSpc>
              <a:spcBef>
                <a:spcPts val="1600"/>
              </a:spcBef>
              <a:spcAft>
                <a:spcPts val="0"/>
              </a:spcAft>
              <a:buSzPts val="1400"/>
              <a:buChar char="○"/>
              <a:defRPr/>
            </a:lvl8pPr>
            <a:lvl9pPr indent="-317500" lvl="8" marL="4114800" rtl="0">
              <a:lnSpc>
                <a:spcPct val="100000"/>
              </a:lnSpc>
              <a:spcBef>
                <a:spcPts val="1600"/>
              </a:spcBef>
              <a:spcAft>
                <a:spcPts val="1600"/>
              </a:spcAft>
              <a:buSzPts val="1400"/>
              <a:buChar char="■"/>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664" name="Shape 664"/>
        <p:cNvGrpSpPr/>
        <p:nvPr/>
      </p:nvGrpSpPr>
      <p:grpSpPr>
        <a:xfrm>
          <a:off x="0" y="0"/>
          <a:ext cx="0" cy="0"/>
          <a:chOff x="0" y="0"/>
          <a:chExt cx="0" cy="0"/>
        </a:xfrm>
      </p:grpSpPr>
      <p:pic>
        <p:nvPicPr>
          <p:cNvPr id="665" name="Google Shape;665;p67"/>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666" name="Google Shape;666;p67"/>
          <p:cNvSpPr txBox="1"/>
          <p:nvPr>
            <p:ph type="title"/>
          </p:nvPr>
        </p:nvSpPr>
        <p:spPr>
          <a:xfrm>
            <a:off x="720000" y="44661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667" name="Google Shape;667;p67"/>
          <p:cNvSpPr txBox="1"/>
          <p:nvPr>
            <p:ph idx="1" type="subTitle"/>
          </p:nvPr>
        </p:nvSpPr>
        <p:spPr>
          <a:xfrm>
            <a:off x="738425" y="3183747"/>
            <a:ext cx="2415900" cy="86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68" name="Google Shape;668;p67"/>
          <p:cNvSpPr txBox="1"/>
          <p:nvPr>
            <p:ph idx="2" type="subTitle"/>
          </p:nvPr>
        </p:nvSpPr>
        <p:spPr>
          <a:xfrm>
            <a:off x="3364015" y="3183747"/>
            <a:ext cx="2415900" cy="86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69" name="Google Shape;669;p67"/>
          <p:cNvSpPr txBox="1"/>
          <p:nvPr>
            <p:ph idx="3" type="subTitle"/>
          </p:nvPr>
        </p:nvSpPr>
        <p:spPr>
          <a:xfrm>
            <a:off x="5989605" y="3183747"/>
            <a:ext cx="2415900" cy="86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70" name="Google Shape;670;p67"/>
          <p:cNvSpPr txBox="1"/>
          <p:nvPr>
            <p:ph idx="4" type="subTitle"/>
          </p:nvPr>
        </p:nvSpPr>
        <p:spPr>
          <a:xfrm>
            <a:off x="738425" y="2686750"/>
            <a:ext cx="2415900" cy="527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671" name="Google Shape;671;p67"/>
          <p:cNvSpPr txBox="1"/>
          <p:nvPr>
            <p:ph idx="5" type="subTitle"/>
          </p:nvPr>
        </p:nvSpPr>
        <p:spPr>
          <a:xfrm>
            <a:off x="3364015" y="2686750"/>
            <a:ext cx="2415900" cy="527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672" name="Google Shape;672;p67"/>
          <p:cNvSpPr txBox="1"/>
          <p:nvPr>
            <p:ph idx="6" type="subTitle"/>
          </p:nvPr>
        </p:nvSpPr>
        <p:spPr>
          <a:xfrm>
            <a:off x="5989605" y="2686750"/>
            <a:ext cx="2415900" cy="527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cxnSp>
        <p:nvCxnSpPr>
          <p:cNvPr id="673" name="Google Shape;673;p67"/>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674" name="Google Shape;674;p67"/>
          <p:cNvSpPr/>
          <p:nvPr/>
        </p:nvSpPr>
        <p:spPr>
          <a:xfrm flipH="1">
            <a:off x="8329292" y="1945789"/>
            <a:ext cx="365020" cy="235273"/>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67"/>
          <p:cNvSpPr/>
          <p:nvPr/>
        </p:nvSpPr>
        <p:spPr>
          <a:xfrm flipH="1">
            <a:off x="5779922" y="446589"/>
            <a:ext cx="373543" cy="24076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6_2">
    <p:spTree>
      <p:nvGrpSpPr>
        <p:cNvPr id="676" name="Shape 676"/>
        <p:cNvGrpSpPr/>
        <p:nvPr/>
      </p:nvGrpSpPr>
      <p:grpSpPr>
        <a:xfrm>
          <a:off x="0" y="0"/>
          <a:ext cx="0" cy="0"/>
          <a:chOff x="0" y="0"/>
          <a:chExt cx="0" cy="0"/>
        </a:xfrm>
      </p:grpSpPr>
      <p:pic>
        <p:nvPicPr>
          <p:cNvPr id="677" name="Google Shape;677;p68"/>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678" name="Google Shape;678;p68"/>
          <p:cNvSpPr txBox="1"/>
          <p:nvPr>
            <p:ph type="title"/>
          </p:nvPr>
        </p:nvSpPr>
        <p:spPr>
          <a:xfrm>
            <a:off x="720000" y="44661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lgn="ctr">
              <a:spcBef>
                <a:spcPts val="0"/>
              </a:spcBef>
              <a:spcAft>
                <a:spcPts val="0"/>
              </a:spcAft>
              <a:buSzPts val="3400"/>
              <a:buNone/>
              <a:defRPr/>
            </a:lvl2pPr>
            <a:lvl3pPr lvl="2" rtl="0" algn="ctr">
              <a:spcBef>
                <a:spcPts val="0"/>
              </a:spcBef>
              <a:spcAft>
                <a:spcPts val="0"/>
              </a:spcAft>
              <a:buSzPts val="3400"/>
              <a:buNone/>
              <a:defRPr/>
            </a:lvl3pPr>
            <a:lvl4pPr lvl="3" rtl="0" algn="ctr">
              <a:spcBef>
                <a:spcPts val="0"/>
              </a:spcBef>
              <a:spcAft>
                <a:spcPts val="0"/>
              </a:spcAft>
              <a:buSzPts val="3400"/>
              <a:buNone/>
              <a:defRPr/>
            </a:lvl4pPr>
            <a:lvl5pPr lvl="4" rtl="0" algn="ctr">
              <a:spcBef>
                <a:spcPts val="0"/>
              </a:spcBef>
              <a:spcAft>
                <a:spcPts val="0"/>
              </a:spcAft>
              <a:buSzPts val="3400"/>
              <a:buNone/>
              <a:defRPr/>
            </a:lvl5pPr>
            <a:lvl6pPr lvl="5" rtl="0" algn="ctr">
              <a:spcBef>
                <a:spcPts val="0"/>
              </a:spcBef>
              <a:spcAft>
                <a:spcPts val="0"/>
              </a:spcAft>
              <a:buSzPts val="3400"/>
              <a:buNone/>
              <a:defRPr/>
            </a:lvl6pPr>
            <a:lvl7pPr lvl="6" rtl="0" algn="ctr">
              <a:spcBef>
                <a:spcPts val="0"/>
              </a:spcBef>
              <a:spcAft>
                <a:spcPts val="0"/>
              </a:spcAft>
              <a:buSzPts val="3400"/>
              <a:buNone/>
              <a:defRPr/>
            </a:lvl7pPr>
            <a:lvl8pPr lvl="7" rtl="0" algn="ctr">
              <a:spcBef>
                <a:spcPts val="0"/>
              </a:spcBef>
              <a:spcAft>
                <a:spcPts val="0"/>
              </a:spcAft>
              <a:buSzPts val="3400"/>
              <a:buNone/>
              <a:defRPr/>
            </a:lvl8pPr>
            <a:lvl9pPr lvl="8" rtl="0" algn="ctr">
              <a:spcBef>
                <a:spcPts val="0"/>
              </a:spcBef>
              <a:spcAft>
                <a:spcPts val="0"/>
              </a:spcAft>
              <a:buSzPts val="3400"/>
              <a:buNone/>
              <a:defRPr/>
            </a:lvl9pPr>
          </a:lstStyle>
          <a:p/>
        </p:txBody>
      </p:sp>
      <p:sp>
        <p:nvSpPr>
          <p:cNvPr id="679" name="Google Shape;679;p68"/>
          <p:cNvSpPr txBox="1"/>
          <p:nvPr>
            <p:ph idx="1" type="subTitle"/>
          </p:nvPr>
        </p:nvSpPr>
        <p:spPr>
          <a:xfrm>
            <a:off x="738425" y="2534350"/>
            <a:ext cx="2415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680" name="Google Shape;680;p68"/>
          <p:cNvSpPr txBox="1"/>
          <p:nvPr>
            <p:ph idx="2" type="subTitle"/>
          </p:nvPr>
        </p:nvSpPr>
        <p:spPr>
          <a:xfrm>
            <a:off x="3364015" y="2534350"/>
            <a:ext cx="2415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681" name="Google Shape;681;p68"/>
          <p:cNvSpPr txBox="1"/>
          <p:nvPr>
            <p:ph idx="3" type="subTitle"/>
          </p:nvPr>
        </p:nvSpPr>
        <p:spPr>
          <a:xfrm>
            <a:off x="5989605" y="2534350"/>
            <a:ext cx="2415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cxnSp>
        <p:nvCxnSpPr>
          <p:cNvPr id="682" name="Google Shape;682;p68"/>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683" name="Google Shape;683;p68"/>
          <p:cNvSpPr txBox="1"/>
          <p:nvPr>
            <p:ph idx="4" type="subTitle"/>
          </p:nvPr>
        </p:nvSpPr>
        <p:spPr>
          <a:xfrm>
            <a:off x="738425" y="1169222"/>
            <a:ext cx="2415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684" name="Google Shape;684;p68"/>
          <p:cNvSpPr txBox="1"/>
          <p:nvPr>
            <p:ph idx="5" type="subTitle"/>
          </p:nvPr>
        </p:nvSpPr>
        <p:spPr>
          <a:xfrm>
            <a:off x="3364015" y="1169222"/>
            <a:ext cx="2415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685" name="Google Shape;685;p68"/>
          <p:cNvSpPr txBox="1"/>
          <p:nvPr>
            <p:ph idx="6" type="subTitle"/>
          </p:nvPr>
        </p:nvSpPr>
        <p:spPr>
          <a:xfrm>
            <a:off x="5989605" y="1169222"/>
            <a:ext cx="2415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686" name="Google Shape;686;p68"/>
          <p:cNvSpPr txBox="1"/>
          <p:nvPr>
            <p:ph idx="7" type="body"/>
          </p:nvPr>
        </p:nvSpPr>
        <p:spPr>
          <a:xfrm>
            <a:off x="738425" y="2989325"/>
            <a:ext cx="2415900" cy="1371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87" name="Google Shape;687;p68"/>
          <p:cNvSpPr txBox="1"/>
          <p:nvPr>
            <p:ph idx="8" type="body"/>
          </p:nvPr>
        </p:nvSpPr>
        <p:spPr>
          <a:xfrm>
            <a:off x="3364050" y="2989325"/>
            <a:ext cx="2415900" cy="1371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88" name="Google Shape;688;p68"/>
          <p:cNvSpPr txBox="1"/>
          <p:nvPr>
            <p:ph idx="9" type="body"/>
          </p:nvPr>
        </p:nvSpPr>
        <p:spPr>
          <a:xfrm>
            <a:off x="5989675" y="2989325"/>
            <a:ext cx="2415900" cy="1371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689" name="Shape 689"/>
        <p:cNvGrpSpPr/>
        <p:nvPr/>
      </p:nvGrpSpPr>
      <p:grpSpPr>
        <a:xfrm>
          <a:off x="0" y="0"/>
          <a:ext cx="0" cy="0"/>
          <a:chOff x="0" y="0"/>
          <a:chExt cx="0" cy="0"/>
        </a:xfrm>
      </p:grpSpPr>
      <p:pic>
        <p:nvPicPr>
          <p:cNvPr id="690" name="Google Shape;690;p69"/>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691" name="Google Shape;691;p69"/>
          <p:cNvSpPr txBox="1"/>
          <p:nvPr>
            <p:ph type="title"/>
          </p:nvPr>
        </p:nvSpPr>
        <p:spPr>
          <a:xfrm>
            <a:off x="720000" y="446600"/>
            <a:ext cx="468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692" name="Google Shape;692;p69"/>
          <p:cNvSpPr txBox="1"/>
          <p:nvPr>
            <p:ph idx="1" type="subTitle"/>
          </p:nvPr>
        </p:nvSpPr>
        <p:spPr>
          <a:xfrm>
            <a:off x="1686287" y="1357600"/>
            <a:ext cx="3722400" cy="52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93" name="Google Shape;693;p69"/>
          <p:cNvSpPr txBox="1"/>
          <p:nvPr>
            <p:ph idx="2" type="subTitle"/>
          </p:nvPr>
        </p:nvSpPr>
        <p:spPr>
          <a:xfrm>
            <a:off x="1686225" y="2402748"/>
            <a:ext cx="3722400" cy="52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94" name="Google Shape;694;p69"/>
          <p:cNvSpPr txBox="1"/>
          <p:nvPr>
            <p:ph idx="3" type="subTitle"/>
          </p:nvPr>
        </p:nvSpPr>
        <p:spPr>
          <a:xfrm>
            <a:off x="1686287" y="3447896"/>
            <a:ext cx="3722400" cy="52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95" name="Google Shape;695;p69"/>
          <p:cNvSpPr txBox="1"/>
          <p:nvPr>
            <p:ph idx="4" type="subTitle"/>
          </p:nvPr>
        </p:nvSpPr>
        <p:spPr>
          <a:xfrm>
            <a:off x="1686279" y="1874883"/>
            <a:ext cx="3722400" cy="462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696" name="Google Shape;696;p69"/>
          <p:cNvSpPr txBox="1"/>
          <p:nvPr>
            <p:ph idx="5" type="subTitle"/>
          </p:nvPr>
        </p:nvSpPr>
        <p:spPr>
          <a:xfrm>
            <a:off x="1686225" y="2920029"/>
            <a:ext cx="3722400" cy="462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697" name="Google Shape;697;p69"/>
          <p:cNvSpPr txBox="1"/>
          <p:nvPr>
            <p:ph idx="6" type="subTitle"/>
          </p:nvPr>
        </p:nvSpPr>
        <p:spPr>
          <a:xfrm>
            <a:off x="1686287" y="3965175"/>
            <a:ext cx="3722400" cy="462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cxnSp>
        <p:nvCxnSpPr>
          <p:cNvPr id="698" name="Google Shape;698;p69"/>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grpSp>
        <p:nvGrpSpPr>
          <p:cNvPr id="699" name="Google Shape;699;p69"/>
          <p:cNvGrpSpPr/>
          <p:nvPr/>
        </p:nvGrpSpPr>
        <p:grpSpPr>
          <a:xfrm flipH="1">
            <a:off x="-202525" y="2134149"/>
            <a:ext cx="472842" cy="317708"/>
            <a:chOff x="2493575" y="1248525"/>
            <a:chExt cx="386025" cy="259375"/>
          </a:xfrm>
        </p:grpSpPr>
        <p:sp>
          <p:nvSpPr>
            <p:cNvPr id="700" name="Google Shape;700;p69"/>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69"/>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 name="Google Shape;702;p69"/>
          <p:cNvGrpSpPr/>
          <p:nvPr/>
        </p:nvGrpSpPr>
        <p:grpSpPr>
          <a:xfrm>
            <a:off x="4516418" y="200194"/>
            <a:ext cx="382304" cy="246413"/>
            <a:chOff x="1087650" y="1031275"/>
            <a:chExt cx="298000" cy="192075"/>
          </a:xfrm>
        </p:grpSpPr>
        <p:sp>
          <p:nvSpPr>
            <p:cNvPr id="703" name="Google Shape;703;p69"/>
            <p:cNvSpPr/>
            <p:nvPr/>
          </p:nvSpPr>
          <p:spPr>
            <a:xfrm>
              <a:off x="1094350" y="1037650"/>
              <a:ext cx="284275" cy="179975"/>
            </a:xfrm>
            <a:custGeom>
              <a:rect b="b" l="l" r="r" t="t"/>
              <a:pathLst>
                <a:path extrusionOk="0" h="7199" w="11371">
                  <a:moveTo>
                    <a:pt x="5615" y="0"/>
                  </a:moveTo>
                  <a:cubicBezTo>
                    <a:pt x="4518" y="0"/>
                    <a:pt x="3574" y="664"/>
                    <a:pt x="2885" y="1902"/>
                  </a:cubicBezTo>
                  <a:cubicBezTo>
                    <a:pt x="2655" y="2297"/>
                    <a:pt x="2476" y="2603"/>
                    <a:pt x="2106" y="2795"/>
                  </a:cubicBezTo>
                  <a:cubicBezTo>
                    <a:pt x="1979" y="2871"/>
                    <a:pt x="1838" y="2935"/>
                    <a:pt x="1698" y="2999"/>
                  </a:cubicBezTo>
                  <a:cubicBezTo>
                    <a:pt x="1404" y="3114"/>
                    <a:pt x="1124" y="3267"/>
                    <a:pt x="868" y="3458"/>
                  </a:cubicBezTo>
                  <a:cubicBezTo>
                    <a:pt x="256" y="3918"/>
                    <a:pt x="1" y="4734"/>
                    <a:pt x="230" y="5475"/>
                  </a:cubicBezTo>
                  <a:cubicBezTo>
                    <a:pt x="447" y="6074"/>
                    <a:pt x="983" y="6495"/>
                    <a:pt x="1621" y="6559"/>
                  </a:cubicBezTo>
                  <a:lnTo>
                    <a:pt x="1749" y="6559"/>
                  </a:lnTo>
                  <a:cubicBezTo>
                    <a:pt x="2017" y="6546"/>
                    <a:pt x="2272" y="6508"/>
                    <a:pt x="2527" y="6432"/>
                  </a:cubicBezTo>
                  <a:cubicBezTo>
                    <a:pt x="2731" y="6381"/>
                    <a:pt x="2948" y="6342"/>
                    <a:pt x="3178" y="6330"/>
                  </a:cubicBezTo>
                  <a:cubicBezTo>
                    <a:pt x="3255" y="6330"/>
                    <a:pt x="3344" y="6342"/>
                    <a:pt x="3421" y="6355"/>
                  </a:cubicBezTo>
                  <a:cubicBezTo>
                    <a:pt x="3625" y="6432"/>
                    <a:pt x="3803" y="6521"/>
                    <a:pt x="3969" y="6649"/>
                  </a:cubicBezTo>
                  <a:cubicBezTo>
                    <a:pt x="4059" y="6712"/>
                    <a:pt x="4148" y="6763"/>
                    <a:pt x="4224" y="6814"/>
                  </a:cubicBezTo>
                  <a:cubicBezTo>
                    <a:pt x="4652" y="7059"/>
                    <a:pt x="5127" y="7198"/>
                    <a:pt x="5615" y="7198"/>
                  </a:cubicBezTo>
                  <a:cubicBezTo>
                    <a:pt x="5636" y="7198"/>
                    <a:pt x="5658" y="7198"/>
                    <a:pt x="5679" y="7197"/>
                  </a:cubicBezTo>
                  <a:cubicBezTo>
                    <a:pt x="5704" y="7198"/>
                    <a:pt x="5729" y="7198"/>
                    <a:pt x="5754" y="7198"/>
                  </a:cubicBezTo>
                  <a:cubicBezTo>
                    <a:pt x="6174" y="7198"/>
                    <a:pt x="6582" y="7097"/>
                    <a:pt x="6955" y="6917"/>
                  </a:cubicBezTo>
                  <a:cubicBezTo>
                    <a:pt x="7032" y="6878"/>
                    <a:pt x="7096" y="6840"/>
                    <a:pt x="7159" y="6802"/>
                  </a:cubicBezTo>
                  <a:cubicBezTo>
                    <a:pt x="7274" y="6738"/>
                    <a:pt x="7389" y="6674"/>
                    <a:pt x="7504" y="6636"/>
                  </a:cubicBezTo>
                  <a:cubicBezTo>
                    <a:pt x="7642" y="6583"/>
                    <a:pt x="7789" y="6556"/>
                    <a:pt x="7938" y="6556"/>
                  </a:cubicBezTo>
                  <a:cubicBezTo>
                    <a:pt x="7968" y="6556"/>
                    <a:pt x="7997" y="6557"/>
                    <a:pt x="8027" y="6559"/>
                  </a:cubicBezTo>
                  <a:cubicBezTo>
                    <a:pt x="8180" y="6559"/>
                    <a:pt x="8346" y="6572"/>
                    <a:pt x="8525" y="6585"/>
                  </a:cubicBezTo>
                  <a:cubicBezTo>
                    <a:pt x="8703" y="6598"/>
                    <a:pt x="8895" y="6623"/>
                    <a:pt x="9074" y="6623"/>
                  </a:cubicBezTo>
                  <a:cubicBezTo>
                    <a:pt x="9176" y="6623"/>
                    <a:pt x="9278" y="6610"/>
                    <a:pt x="9367" y="6598"/>
                  </a:cubicBezTo>
                  <a:cubicBezTo>
                    <a:pt x="10324" y="6495"/>
                    <a:pt x="11090" y="5755"/>
                    <a:pt x="11230" y="4798"/>
                  </a:cubicBezTo>
                  <a:cubicBezTo>
                    <a:pt x="11370" y="3841"/>
                    <a:pt x="10847" y="2910"/>
                    <a:pt x="9967" y="2527"/>
                  </a:cubicBezTo>
                  <a:cubicBezTo>
                    <a:pt x="9737" y="2438"/>
                    <a:pt x="9507" y="2361"/>
                    <a:pt x="9265" y="2323"/>
                  </a:cubicBezTo>
                  <a:cubicBezTo>
                    <a:pt x="8984" y="2272"/>
                    <a:pt x="8703" y="2170"/>
                    <a:pt x="8448" y="2029"/>
                  </a:cubicBezTo>
                  <a:cubicBezTo>
                    <a:pt x="8193" y="1825"/>
                    <a:pt x="7976" y="1583"/>
                    <a:pt x="7810" y="1289"/>
                  </a:cubicBezTo>
                  <a:cubicBezTo>
                    <a:pt x="7644" y="1021"/>
                    <a:pt x="7453" y="779"/>
                    <a:pt x="7223" y="562"/>
                  </a:cubicBezTo>
                  <a:cubicBezTo>
                    <a:pt x="6891" y="281"/>
                    <a:pt x="6483" y="102"/>
                    <a:pt x="6049" y="39"/>
                  </a:cubicBezTo>
                  <a:cubicBezTo>
                    <a:pt x="5909" y="13"/>
                    <a:pt x="5756" y="0"/>
                    <a:pt x="5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69"/>
            <p:cNvSpPr/>
            <p:nvPr/>
          </p:nvSpPr>
          <p:spPr>
            <a:xfrm>
              <a:off x="1087650" y="1031275"/>
              <a:ext cx="298000" cy="192075"/>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 name="Google Shape;705;p69"/>
          <p:cNvSpPr/>
          <p:nvPr/>
        </p:nvSpPr>
        <p:spPr>
          <a:xfrm>
            <a:off x="8825932" y="1744792"/>
            <a:ext cx="495231" cy="332752"/>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706" name="Shape 706"/>
        <p:cNvGrpSpPr/>
        <p:nvPr/>
      </p:nvGrpSpPr>
      <p:grpSpPr>
        <a:xfrm>
          <a:off x="0" y="0"/>
          <a:ext cx="0" cy="0"/>
          <a:chOff x="0" y="0"/>
          <a:chExt cx="0" cy="0"/>
        </a:xfrm>
      </p:grpSpPr>
      <p:pic>
        <p:nvPicPr>
          <p:cNvPr id="707" name="Google Shape;707;p70"/>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708" name="Google Shape;708;p70"/>
          <p:cNvSpPr txBox="1"/>
          <p:nvPr>
            <p:ph idx="1" type="subTitle"/>
          </p:nvPr>
        </p:nvSpPr>
        <p:spPr>
          <a:xfrm>
            <a:off x="2035350" y="1566950"/>
            <a:ext cx="2123400" cy="45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709" name="Google Shape;709;p70"/>
          <p:cNvSpPr txBox="1"/>
          <p:nvPr>
            <p:ph idx="2" type="subTitle"/>
          </p:nvPr>
        </p:nvSpPr>
        <p:spPr>
          <a:xfrm>
            <a:off x="2035350" y="2988933"/>
            <a:ext cx="2123400" cy="45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710" name="Google Shape;710;p70"/>
          <p:cNvSpPr txBox="1"/>
          <p:nvPr>
            <p:ph idx="3" type="subTitle"/>
          </p:nvPr>
        </p:nvSpPr>
        <p:spPr>
          <a:xfrm>
            <a:off x="4985126" y="1566950"/>
            <a:ext cx="2123400" cy="4584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711" name="Google Shape;711;p70"/>
          <p:cNvSpPr txBox="1"/>
          <p:nvPr>
            <p:ph idx="4" type="subTitle"/>
          </p:nvPr>
        </p:nvSpPr>
        <p:spPr>
          <a:xfrm>
            <a:off x="4985126" y="2988933"/>
            <a:ext cx="2123400" cy="4584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712" name="Google Shape;712;p70"/>
          <p:cNvSpPr txBox="1"/>
          <p:nvPr>
            <p:ph type="title"/>
          </p:nvPr>
        </p:nvSpPr>
        <p:spPr>
          <a:xfrm>
            <a:off x="720000" y="44661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713" name="Google Shape;713;p70"/>
          <p:cNvSpPr txBox="1"/>
          <p:nvPr>
            <p:ph idx="5" type="subTitle"/>
          </p:nvPr>
        </p:nvSpPr>
        <p:spPr>
          <a:xfrm>
            <a:off x="2035350" y="1991999"/>
            <a:ext cx="2123400" cy="53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14" name="Google Shape;714;p70"/>
          <p:cNvSpPr txBox="1"/>
          <p:nvPr>
            <p:ph idx="6" type="subTitle"/>
          </p:nvPr>
        </p:nvSpPr>
        <p:spPr>
          <a:xfrm>
            <a:off x="4985125" y="1991999"/>
            <a:ext cx="2123400" cy="53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15" name="Google Shape;715;p70"/>
          <p:cNvSpPr txBox="1"/>
          <p:nvPr>
            <p:ph idx="7" type="subTitle"/>
          </p:nvPr>
        </p:nvSpPr>
        <p:spPr>
          <a:xfrm>
            <a:off x="2035350" y="3414124"/>
            <a:ext cx="2123400" cy="53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16" name="Google Shape;716;p70"/>
          <p:cNvSpPr txBox="1"/>
          <p:nvPr>
            <p:ph idx="8" type="subTitle"/>
          </p:nvPr>
        </p:nvSpPr>
        <p:spPr>
          <a:xfrm>
            <a:off x="4985125" y="3414124"/>
            <a:ext cx="2123400" cy="53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717" name="Google Shape;717;p70"/>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718" name="Google Shape;718;p70"/>
          <p:cNvSpPr/>
          <p:nvPr/>
        </p:nvSpPr>
        <p:spPr>
          <a:xfrm flipH="1">
            <a:off x="1455447" y="445014"/>
            <a:ext cx="373543" cy="24076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9" name="Google Shape;719;p70"/>
          <p:cNvGrpSpPr/>
          <p:nvPr/>
        </p:nvGrpSpPr>
        <p:grpSpPr>
          <a:xfrm flipH="1">
            <a:off x="7261043" y="237302"/>
            <a:ext cx="472842" cy="317708"/>
            <a:chOff x="2493575" y="1248525"/>
            <a:chExt cx="386025" cy="259375"/>
          </a:xfrm>
        </p:grpSpPr>
        <p:sp>
          <p:nvSpPr>
            <p:cNvPr id="720" name="Google Shape;720;p70"/>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70"/>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2" name="Google Shape;722;p70"/>
          <p:cNvSpPr/>
          <p:nvPr/>
        </p:nvSpPr>
        <p:spPr>
          <a:xfrm flipH="1">
            <a:off x="8241492" y="944989"/>
            <a:ext cx="365020" cy="235273"/>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3" name="Google Shape;723;p70"/>
          <p:cNvGrpSpPr/>
          <p:nvPr/>
        </p:nvGrpSpPr>
        <p:grpSpPr>
          <a:xfrm flipH="1">
            <a:off x="428125" y="862549"/>
            <a:ext cx="472842" cy="317708"/>
            <a:chOff x="2493575" y="1248525"/>
            <a:chExt cx="386025" cy="259375"/>
          </a:xfrm>
        </p:grpSpPr>
        <p:sp>
          <p:nvSpPr>
            <p:cNvPr id="724" name="Google Shape;724;p70"/>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70"/>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726" name="Shape 726"/>
        <p:cNvGrpSpPr/>
        <p:nvPr/>
      </p:nvGrpSpPr>
      <p:grpSpPr>
        <a:xfrm>
          <a:off x="0" y="0"/>
          <a:ext cx="0" cy="0"/>
          <a:chOff x="0" y="0"/>
          <a:chExt cx="0" cy="0"/>
        </a:xfrm>
      </p:grpSpPr>
      <p:pic>
        <p:nvPicPr>
          <p:cNvPr id="727" name="Google Shape;727;p71"/>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728" name="Google Shape;728;p71"/>
          <p:cNvSpPr txBox="1"/>
          <p:nvPr>
            <p:ph type="title"/>
          </p:nvPr>
        </p:nvSpPr>
        <p:spPr>
          <a:xfrm>
            <a:off x="720000" y="44661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729" name="Google Shape;729;p71"/>
          <p:cNvSpPr txBox="1"/>
          <p:nvPr>
            <p:ph idx="1" type="subTitle"/>
          </p:nvPr>
        </p:nvSpPr>
        <p:spPr>
          <a:xfrm>
            <a:off x="2275925" y="1668224"/>
            <a:ext cx="1955700" cy="54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30" name="Google Shape;730;p71"/>
          <p:cNvSpPr txBox="1"/>
          <p:nvPr>
            <p:ph idx="2" type="subTitle"/>
          </p:nvPr>
        </p:nvSpPr>
        <p:spPr>
          <a:xfrm>
            <a:off x="5878676" y="1668224"/>
            <a:ext cx="1955700" cy="54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31" name="Google Shape;731;p71"/>
          <p:cNvSpPr txBox="1"/>
          <p:nvPr>
            <p:ph idx="3" type="subTitle"/>
          </p:nvPr>
        </p:nvSpPr>
        <p:spPr>
          <a:xfrm>
            <a:off x="2275925" y="2765149"/>
            <a:ext cx="1955700" cy="54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32" name="Google Shape;732;p71"/>
          <p:cNvSpPr txBox="1"/>
          <p:nvPr>
            <p:ph idx="4" type="subTitle"/>
          </p:nvPr>
        </p:nvSpPr>
        <p:spPr>
          <a:xfrm>
            <a:off x="5878676" y="2765149"/>
            <a:ext cx="1955700" cy="54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33" name="Google Shape;733;p71"/>
          <p:cNvSpPr txBox="1"/>
          <p:nvPr>
            <p:ph idx="5" type="subTitle"/>
          </p:nvPr>
        </p:nvSpPr>
        <p:spPr>
          <a:xfrm>
            <a:off x="2275900" y="3861974"/>
            <a:ext cx="1955700" cy="54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34" name="Google Shape;734;p71"/>
          <p:cNvSpPr txBox="1"/>
          <p:nvPr>
            <p:ph idx="6" type="subTitle"/>
          </p:nvPr>
        </p:nvSpPr>
        <p:spPr>
          <a:xfrm>
            <a:off x="5878654" y="3861974"/>
            <a:ext cx="1955700" cy="54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35" name="Google Shape;735;p71"/>
          <p:cNvSpPr txBox="1"/>
          <p:nvPr>
            <p:ph idx="7" type="subTitle"/>
          </p:nvPr>
        </p:nvSpPr>
        <p:spPr>
          <a:xfrm>
            <a:off x="2275913" y="1374525"/>
            <a:ext cx="1955700" cy="400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736" name="Google Shape;736;p71"/>
          <p:cNvSpPr txBox="1"/>
          <p:nvPr>
            <p:ph idx="8" type="subTitle"/>
          </p:nvPr>
        </p:nvSpPr>
        <p:spPr>
          <a:xfrm>
            <a:off x="5878665" y="1374525"/>
            <a:ext cx="1955700" cy="400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737" name="Google Shape;737;p71"/>
          <p:cNvSpPr txBox="1"/>
          <p:nvPr>
            <p:ph idx="9" type="subTitle"/>
          </p:nvPr>
        </p:nvSpPr>
        <p:spPr>
          <a:xfrm>
            <a:off x="2275918" y="3568175"/>
            <a:ext cx="1955700" cy="400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738" name="Google Shape;738;p71"/>
          <p:cNvSpPr txBox="1"/>
          <p:nvPr>
            <p:ph idx="13" type="subTitle"/>
          </p:nvPr>
        </p:nvSpPr>
        <p:spPr>
          <a:xfrm>
            <a:off x="2275913" y="2471350"/>
            <a:ext cx="1955700" cy="400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739" name="Google Shape;739;p71"/>
          <p:cNvSpPr txBox="1"/>
          <p:nvPr>
            <p:ph idx="14" type="subTitle"/>
          </p:nvPr>
        </p:nvSpPr>
        <p:spPr>
          <a:xfrm>
            <a:off x="5878665" y="2471350"/>
            <a:ext cx="1955700" cy="400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740" name="Google Shape;740;p71"/>
          <p:cNvSpPr txBox="1"/>
          <p:nvPr>
            <p:ph idx="15" type="subTitle"/>
          </p:nvPr>
        </p:nvSpPr>
        <p:spPr>
          <a:xfrm>
            <a:off x="5878680" y="3568175"/>
            <a:ext cx="1955700" cy="400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cxnSp>
        <p:nvCxnSpPr>
          <p:cNvPr id="741" name="Google Shape;741;p71"/>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742" name="Google Shape;742;p71"/>
          <p:cNvSpPr/>
          <p:nvPr/>
        </p:nvSpPr>
        <p:spPr>
          <a:xfrm>
            <a:off x="8240401" y="195254"/>
            <a:ext cx="389963" cy="251349"/>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3" name="Google Shape;743;p71"/>
          <p:cNvGrpSpPr/>
          <p:nvPr/>
        </p:nvGrpSpPr>
        <p:grpSpPr>
          <a:xfrm>
            <a:off x="406785" y="1153647"/>
            <a:ext cx="493610" cy="331663"/>
            <a:chOff x="2493575" y="1248525"/>
            <a:chExt cx="386025" cy="259375"/>
          </a:xfrm>
        </p:grpSpPr>
        <p:sp>
          <p:nvSpPr>
            <p:cNvPr id="744" name="Google Shape;744;p71"/>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71"/>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 name="Google Shape;746;p71"/>
          <p:cNvGrpSpPr/>
          <p:nvPr/>
        </p:nvGrpSpPr>
        <p:grpSpPr>
          <a:xfrm>
            <a:off x="8490626" y="1485299"/>
            <a:ext cx="493610" cy="331663"/>
            <a:chOff x="2493575" y="1248525"/>
            <a:chExt cx="386025" cy="259375"/>
          </a:xfrm>
        </p:grpSpPr>
        <p:sp>
          <p:nvSpPr>
            <p:cNvPr id="747" name="Google Shape;747;p71"/>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71"/>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9" name="Google Shape;749;p71"/>
          <p:cNvSpPr/>
          <p:nvPr/>
        </p:nvSpPr>
        <p:spPr>
          <a:xfrm>
            <a:off x="156775" y="2548942"/>
            <a:ext cx="381053" cy="24560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750" name="Shape 750"/>
        <p:cNvGrpSpPr/>
        <p:nvPr/>
      </p:nvGrpSpPr>
      <p:grpSpPr>
        <a:xfrm>
          <a:off x="0" y="0"/>
          <a:ext cx="0" cy="0"/>
          <a:chOff x="0" y="0"/>
          <a:chExt cx="0" cy="0"/>
        </a:xfrm>
      </p:grpSpPr>
      <p:pic>
        <p:nvPicPr>
          <p:cNvPr id="751" name="Google Shape;751;p72"/>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752" name="Google Shape;752;p72"/>
          <p:cNvSpPr txBox="1"/>
          <p:nvPr>
            <p:ph hasCustomPrompt="1" type="title"/>
          </p:nvPr>
        </p:nvSpPr>
        <p:spPr>
          <a:xfrm>
            <a:off x="2862632" y="1485600"/>
            <a:ext cx="3418800" cy="66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3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53" name="Google Shape;753;p72"/>
          <p:cNvSpPr txBox="1"/>
          <p:nvPr>
            <p:ph idx="1" type="subTitle"/>
          </p:nvPr>
        </p:nvSpPr>
        <p:spPr>
          <a:xfrm>
            <a:off x="2862625" y="2152500"/>
            <a:ext cx="34188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754" name="Google Shape;754;p72"/>
          <p:cNvSpPr txBox="1"/>
          <p:nvPr>
            <p:ph hasCustomPrompt="1" idx="2" type="title"/>
          </p:nvPr>
        </p:nvSpPr>
        <p:spPr>
          <a:xfrm>
            <a:off x="864182" y="2976475"/>
            <a:ext cx="3418800" cy="66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3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55" name="Google Shape;755;p72"/>
          <p:cNvSpPr txBox="1"/>
          <p:nvPr>
            <p:ph idx="3" type="subTitle"/>
          </p:nvPr>
        </p:nvSpPr>
        <p:spPr>
          <a:xfrm>
            <a:off x="864175" y="3643375"/>
            <a:ext cx="34188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756" name="Google Shape;756;p72"/>
          <p:cNvSpPr txBox="1"/>
          <p:nvPr>
            <p:ph hasCustomPrompt="1" idx="4" type="title"/>
          </p:nvPr>
        </p:nvSpPr>
        <p:spPr>
          <a:xfrm>
            <a:off x="4861082" y="2976476"/>
            <a:ext cx="3418800" cy="66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3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57" name="Google Shape;757;p72"/>
          <p:cNvSpPr txBox="1"/>
          <p:nvPr>
            <p:ph idx="5" type="subTitle"/>
          </p:nvPr>
        </p:nvSpPr>
        <p:spPr>
          <a:xfrm>
            <a:off x="4861075" y="3643376"/>
            <a:ext cx="34188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758" name="Google Shape;758;p72"/>
          <p:cNvSpPr txBox="1"/>
          <p:nvPr>
            <p:ph idx="6" type="title"/>
          </p:nvPr>
        </p:nvSpPr>
        <p:spPr>
          <a:xfrm>
            <a:off x="720000" y="44661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cxnSp>
        <p:nvCxnSpPr>
          <p:cNvPr id="759" name="Google Shape;759;p72"/>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grpSp>
        <p:nvGrpSpPr>
          <p:cNvPr id="760" name="Google Shape;760;p72"/>
          <p:cNvGrpSpPr/>
          <p:nvPr/>
        </p:nvGrpSpPr>
        <p:grpSpPr>
          <a:xfrm>
            <a:off x="8219767" y="2725195"/>
            <a:ext cx="408469" cy="263277"/>
            <a:chOff x="1087650" y="1031275"/>
            <a:chExt cx="298000" cy="192075"/>
          </a:xfrm>
        </p:grpSpPr>
        <p:sp>
          <p:nvSpPr>
            <p:cNvPr id="761" name="Google Shape;761;p72"/>
            <p:cNvSpPr/>
            <p:nvPr/>
          </p:nvSpPr>
          <p:spPr>
            <a:xfrm>
              <a:off x="1094350" y="1037650"/>
              <a:ext cx="284275" cy="179975"/>
            </a:xfrm>
            <a:custGeom>
              <a:rect b="b" l="l" r="r" t="t"/>
              <a:pathLst>
                <a:path extrusionOk="0" h="7199" w="11371">
                  <a:moveTo>
                    <a:pt x="5615" y="0"/>
                  </a:moveTo>
                  <a:cubicBezTo>
                    <a:pt x="4518" y="0"/>
                    <a:pt x="3574" y="664"/>
                    <a:pt x="2885" y="1902"/>
                  </a:cubicBezTo>
                  <a:cubicBezTo>
                    <a:pt x="2655" y="2297"/>
                    <a:pt x="2476" y="2603"/>
                    <a:pt x="2106" y="2795"/>
                  </a:cubicBezTo>
                  <a:cubicBezTo>
                    <a:pt x="1979" y="2871"/>
                    <a:pt x="1838" y="2935"/>
                    <a:pt x="1698" y="2999"/>
                  </a:cubicBezTo>
                  <a:cubicBezTo>
                    <a:pt x="1404" y="3114"/>
                    <a:pt x="1124" y="3267"/>
                    <a:pt x="868" y="3458"/>
                  </a:cubicBezTo>
                  <a:cubicBezTo>
                    <a:pt x="256" y="3918"/>
                    <a:pt x="1" y="4734"/>
                    <a:pt x="230" y="5475"/>
                  </a:cubicBezTo>
                  <a:cubicBezTo>
                    <a:pt x="447" y="6074"/>
                    <a:pt x="983" y="6495"/>
                    <a:pt x="1621" y="6559"/>
                  </a:cubicBezTo>
                  <a:lnTo>
                    <a:pt x="1749" y="6559"/>
                  </a:lnTo>
                  <a:cubicBezTo>
                    <a:pt x="2017" y="6546"/>
                    <a:pt x="2272" y="6508"/>
                    <a:pt x="2527" y="6432"/>
                  </a:cubicBezTo>
                  <a:cubicBezTo>
                    <a:pt x="2731" y="6381"/>
                    <a:pt x="2948" y="6342"/>
                    <a:pt x="3178" y="6330"/>
                  </a:cubicBezTo>
                  <a:cubicBezTo>
                    <a:pt x="3255" y="6330"/>
                    <a:pt x="3344" y="6342"/>
                    <a:pt x="3421" y="6355"/>
                  </a:cubicBezTo>
                  <a:cubicBezTo>
                    <a:pt x="3625" y="6432"/>
                    <a:pt x="3803" y="6521"/>
                    <a:pt x="3969" y="6649"/>
                  </a:cubicBezTo>
                  <a:cubicBezTo>
                    <a:pt x="4059" y="6712"/>
                    <a:pt x="4148" y="6763"/>
                    <a:pt x="4224" y="6814"/>
                  </a:cubicBezTo>
                  <a:cubicBezTo>
                    <a:pt x="4652" y="7059"/>
                    <a:pt x="5127" y="7198"/>
                    <a:pt x="5615" y="7198"/>
                  </a:cubicBezTo>
                  <a:cubicBezTo>
                    <a:pt x="5636" y="7198"/>
                    <a:pt x="5658" y="7198"/>
                    <a:pt x="5679" y="7197"/>
                  </a:cubicBezTo>
                  <a:cubicBezTo>
                    <a:pt x="5704" y="7198"/>
                    <a:pt x="5729" y="7198"/>
                    <a:pt x="5754" y="7198"/>
                  </a:cubicBezTo>
                  <a:cubicBezTo>
                    <a:pt x="6174" y="7198"/>
                    <a:pt x="6582" y="7097"/>
                    <a:pt x="6955" y="6917"/>
                  </a:cubicBezTo>
                  <a:cubicBezTo>
                    <a:pt x="7032" y="6878"/>
                    <a:pt x="7096" y="6840"/>
                    <a:pt x="7159" y="6802"/>
                  </a:cubicBezTo>
                  <a:cubicBezTo>
                    <a:pt x="7274" y="6738"/>
                    <a:pt x="7389" y="6674"/>
                    <a:pt x="7504" y="6636"/>
                  </a:cubicBezTo>
                  <a:cubicBezTo>
                    <a:pt x="7642" y="6583"/>
                    <a:pt x="7789" y="6556"/>
                    <a:pt x="7938" y="6556"/>
                  </a:cubicBezTo>
                  <a:cubicBezTo>
                    <a:pt x="7968" y="6556"/>
                    <a:pt x="7997" y="6557"/>
                    <a:pt x="8027" y="6559"/>
                  </a:cubicBezTo>
                  <a:cubicBezTo>
                    <a:pt x="8180" y="6559"/>
                    <a:pt x="8346" y="6572"/>
                    <a:pt x="8525" y="6585"/>
                  </a:cubicBezTo>
                  <a:cubicBezTo>
                    <a:pt x="8703" y="6598"/>
                    <a:pt x="8895" y="6623"/>
                    <a:pt x="9074" y="6623"/>
                  </a:cubicBezTo>
                  <a:cubicBezTo>
                    <a:pt x="9176" y="6623"/>
                    <a:pt x="9278" y="6610"/>
                    <a:pt x="9367" y="6598"/>
                  </a:cubicBezTo>
                  <a:cubicBezTo>
                    <a:pt x="10324" y="6495"/>
                    <a:pt x="11090" y="5755"/>
                    <a:pt x="11230" y="4798"/>
                  </a:cubicBezTo>
                  <a:cubicBezTo>
                    <a:pt x="11370" y="3841"/>
                    <a:pt x="10847" y="2910"/>
                    <a:pt x="9967" y="2527"/>
                  </a:cubicBezTo>
                  <a:cubicBezTo>
                    <a:pt x="9737" y="2438"/>
                    <a:pt x="9507" y="2361"/>
                    <a:pt x="9265" y="2323"/>
                  </a:cubicBezTo>
                  <a:cubicBezTo>
                    <a:pt x="8984" y="2272"/>
                    <a:pt x="8703" y="2170"/>
                    <a:pt x="8448" y="2029"/>
                  </a:cubicBezTo>
                  <a:cubicBezTo>
                    <a:pt x="8193" y="1825"/>
                    <a:pt x="7976" y="1583"/>
                    <a:pt x="7810" y="1289"/>
                  </a:cubicBezTo>
                  <a:cubicBezTo>
                    <a:pt x="7644" y="1021"/>
                    <a:pt x="7453" y="779"/>
                    <a:pt x="7223" y="562"/>
                  </a:cubicBezTo>
                  <a:cubicBezTo>
                    <a:pt x="6891" y="281"/>
                    <a:pt x="6483" y="102"/>
                    <a:pt x="6049" y="39"/>
                  </a:cubicBezTo>
                  <a:cubicBezTo>
                    <a:pt x="5909" y="13"/>
                    <a:pt x="5756" y="0"/>
                    <a:pt x="5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72"/>
            <p:cNvSpPr/>
            <p:nvPr/>
          </p:nvSpPr>
          <p:spPr>
            <a:xfrm>
              <a:off x="1087650" y="1031275"/>
              <a:ext cx="298000" cy="192075"/>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3" name="Google Shape;763;p72"/>
          <p:cNvSpPr/>
          <p:nvPr/>
        </p:nvSpPr>
        <p:spPr>
          <a:xfrm>
            <a:off x="271230" y="2481828"/>
            <a:ext cx="529124" cy="35552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64" name="Shape 764"/>
        <p:cNvGrpSpPr/>
        <p:nvPr/>
      </p:nvGrpSpPr>
      <p:grpSpPr>
        <a:xfrm>
          <a:off x="0" y="0"/>
          <a:ext cx="0" cy="0"/>
          <a:chOff x="0" y="0"/>
          <a:chExt cx="0" cy="0"/>
        </a:xfrm>
      </p:grpSpPr>
      <p:pic>
        <p:nvPicPr>
          <p:cNvPr id="765" name="Google Shape;765;p73"/>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766" name="Google Shape;766;p7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cxnSp>
        <p:nvCxnSpPr>
          <p:cNvPr id="767" name="Google Shape;767;p73"/>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grpSp>
        <p:nvGrpSpPr>
          <p:cNvPr id="768" name="Google Shape;768;p73"/>
          <p:cNvGrpSpPr/>
          <p:nvPr/>
        </p:nvGrpSpPr>
        <p:grpSpPr>
          <a:xfrm flipH="1">
            <a:off x="7314893" y="194427"/>
            <a:ext cx="472842" cy="317708"/>
            <a:chOff x="2493575" y="1248525"/>
            <a:chExt cx="386025" cy="259375"/>
          </a:xfrm>
        </p:grpSpPr>
        <p:sp>
          <p:nvSpPr>
            <p:cNvPr id="769" name="Google Shape;769;p73"/>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73"/>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1" name="Google Shape;771;p73"/>
          <p:cNvSpPr/>
          <p:nvPr/>
        </p:nvSpPr>
        <p:spPr>
          <a:xfrm flipH="1">
            <a:off x="8241492" y="944989"/>
            <a:ext cx="365020" cy="235273"/>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2" name="Google Shape;772;p73"/>
          <p:cNvGrpSpPr/>
          <p:nvPr/>
        </p:nvGrpSpPr>
        <p:grpSpPr>
          <a:xfrm flipH="1">
            <a:off x="310250" y="1180249"/>
            <a:ext cx="472842" cy="317708"/>
            <a:chOff x="2493575" y="1248525"/>
            <a:chExt cx="386025" cy="259375"/>
          </a:xfrm>
        </p:grpSpPr>
        <p:sp>
          <p:nvSpPr>
            <p:cNvPr id="773" name="Google Shape;773;p73"/>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73"/>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5" name="Google Shape;775;p73"/>
          <p:cNvSpPr/>
          <p:nvPr/>
        </p:nvSpPr>
        <p:spPr>
          <a:xfrm flipH="1">
            <a:off x="1642322" y="232889"/>
            <a:ext cx="373543" cy="24076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776" name="Shape 776"/>
        <p:cNvGrpSpPr/>
        <p:nvPr/>
      </p:nvGrpSpPr>
      <p:grpSpPr>
        <a:xfrm>
          <a:off x="0" y="0"/>
          <a:ext cx="0" cy="0"/>
          <a:chOff x="0" y="0"/>
          <a:chExt cx="0" cy="0"/>
        </a:xfrm>
      </p:grpSpPr>
      <p:pic>
        <p:nvPicPr>
          <p:cNvPr id="777" name="Google Shape;777;p74"/>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778" name="Google Shape;778;p74"/>
          <p:cNvSpPr txBox="1"/>
          <p:nvPr>
            <p:ph type="title"/>
          </p:nvPr>
        </p:nvSpPr>
        <p:spPr>
          <a:xfrm>
            <a:off x="720000" y="708505"/>
            <a:ext cx="4213200" cy="8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400"/>
              <a:buNone/>
              <a:defRPr sz="6000"/>
            </a:lvl1pPr>
            <a:lvl2pPr lvl="1" rtl="0" algn="ctr">
              <a:spcBef>
                <a:spcPts val="0"/>
              </a:spcBef>
              <a:spcAft>
                <a:spcPts val="0"/>
              </a:spcAft>
              <a:buClr>
                <a:schemeClr val="dk2"/>
              </a:buClr>
              <a:buSzPts val="3400"/>
              <a:buNone/>
              <a:defRPr>
                <a:solidFill>
                  <a:schemeClr val="dk2"/>
                </a:solidFill>
              </a:defRPr>
            </a:lvl2pPr>
            <a:lvl3pPr lvl="2" rtl="0" algn="ctr">
              <a:spcBef>
                <a:spcPts val="0"/>
              </a:spcBef>
              <a:spcAft>
                <a:spcPts val="0"/>
              </a:spcAft>
              <a:buClr>
                <a:schemeClr val="dk2"/>
              </a:buClr>
              <a:buSzPts val="3400"/>
              <a:buNone/>
              <a:defRPr>
                <a:solidFill>
                  <a:schemeClr val="dk2"/>
                </a:solidFill>
              </a:defRPr>
            </a:lvl3pPr>
            <a:lvl4pPr lvl="3" rtl="0" algn="ctr">
              <a:spcBef>
                <a:spcPts val="0"/>
              </a:spcBef>
              <a:spcAft>
                <a:spcPts val="0"/>
              </a:spcAft>
              <a:buClr>
                <a:schemeClr val="dk2"/>
              </a:buClr>
              <a:buSzPts val="3400"/>
              <a:buNone/>
              <a:defRPr>
                <a:solidFill>
                  <a:schemeClr val="dk2"/>
                </a:solidFill>
              </a:defRPr>
            </a:lvl4pPr>
            <a:lvl5pPr lvl="4" rtl="0" algn="ctr">
              <a:spcBef>
                <a:spcPts val="0"/>
              </a:spcBef>
              <a:spcAft>
                <a:spcPts val="0"/>
              </a:spcAft>
              <a:buClr>
                <a:schemeClr val="dk2"/>
              </a:buClr>
              <a:buSzPts val="3400"/>
              <a:buNone/>
              <a:defRPr>
                <a:solidFill>
                  <a:schemeClr val="dk2"/>
                </a:solidFill>
              </a:defRPr>
            </a:lvl5pPr>
            <a:lvl6pPr lvl="5" rtl="0" algn="ctr">
              <a:spcBef>
                <a:spcPts val="0"/>
              </a:spcBef>
              <a:spcAft>
                <a:spcPts val="0"/>
              </a:spcAft>
              <a:buClr>
                <a:schemeClr val="dk2"/>
              </a:buClr>
              <a:buSzPts val="3400"/>
              <a:buNone/>
              <a:defRPr>
                <a:solidFill>
                  <a:schemeClr val="dk2"/>
                </a:solidFill>
              </a:defRPr>
            </a:lvl6pPr>
            <a:lvl7pPr lvl="6" rtl="0" algn="ctr">
              <a:spcBef>
                <a:spcPts val="0"/>
              </a:spcBef>
              <a:spcAft>
                <a:spcPts val="0"/>
              </a:spcAft>
              <a:buClr>
                <a:schemeClr val="dk2"/>
              </a:buClr>
              <a:buSzPts val="3400"/>
              <a:buNone/>
              <a:defRPr>
                <a:solidFill>
                  <a:schemeClr val="dk2"/>
                </a:solidFill>
              </a:defRPr>
            </a:lvl7pPr>
            <a:lvl8pPr lvl="7" rtl="0" algn="ctr">
              <a:spcBef>
                <a:spcPts val="0"/>
              </a:spcBef>
              <a:spcAft>
                <a:spcPts val="0"/>
              </a:spcAft>
              <a:buClr>
                <a:schemeClr val="dk2"/>
              </a:buClr>
              <a:buSzPts val="3400"/>
              <a:buNone/>
              <a:defRPr>
                <a:solidFill>
                  <a:schemeClr val="dk2"/>
                </a:solidFill>
              </a:defRPr>
            </a:lvl8pPr>
            <a:lvl9pPr lvl="8" rtl="0" algn="ctr">
              <a:spcBef>
                <a:spcPts val="0"/>
              </a:spcBef>
              <a:spcAft>
                <a:spcPts val="0"/>
              </a:spcAft>
              <a:buClr>
                <a:schemeClr val="dk2"/>
              </a:buClr>
              <a:buSzPts val="3400"/>
              <a:buNone/>
              <a:defRPr>
                <a:solidFill>
                  <a:schemeClr val="dk2"/>
                </a:solidFill>
              </a:defRPr>
            </a:lvl9pPr>
          </a:lstStyle>
          <a:p/>
        </p:txBody>
      </p:sp>
      <p:sp>
        <p:nvSpPr>
          <p:cNvPr id="779" name="Google Shape;779;p74"/>
          <p:cNvSpPr txBox="1"/>
          <p:nvPr>
            <p:ph idx="1" type="subTitle"/>
          </p:nvPr>
        </p:nvSpPr>
        <p:spPr>
          <a:xfrm>
            <a:off x="720000" y="1661180"/>
            <a:ext cx="4213200" cy="8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80" name="Google Shape;780;p74"/>
          <p:cNvSpPr txBox="1"/>
          <p:nvPr/>
        </p:nvSpPr>
        <p:spPr>
          <a:xfrm>
            <a:off x="720000" y="3243000"/>
            <a:ext cx="3654900" cy="71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CREDITS: This presentation </a:t>
            </a:r>
            <a:r>
              <a:rPr lang="en" sz="1200">
                <a:solidFill>
                  <a:schemeClr val="dk1"/>
                </a:solidFill>
                <a:latin typeface="DM Sans"/>
                <a:ea typeface="DM Sans"/>
                <a:cs typeface="DM Sans"/>
                <a:sym typeface="DM Sans"/>
              </a:rPr>
              <a:t>template</a:t>
            </a:r>
            <a:r>
              <a:rPr lang="en" sz="1200">
                <a:solidFill>
                  <a:schemeClr val="dk1"/>
                </a:solidFill>
                <a:latin typeface="DM Sans"/>
                <a:ea typeface="DM Sans"/>
                <a:cs typeface="DM Sans"/>
                <a:sym typeface="DM Sans"/>
              </a:rPr>
              <a:t> was created by </a:t>
            </a:r>
            <a:r>
              <a:rPr b="1" lang="en" sz="1200">
                <a:solidFill>
                  <a:schemeClr val="dk1"/>
                </a:solidFill>
                <a:uFill>
                  <a:noFill/>
                </a:uFill>
                <a:latin typeface="DM Sans"/>
                <a:ea typeface="DM Sans"/>
                <a:cs typeface="DM Sans"/>
                <a:sym typeface="DM Sans"/>
                <a:hlinkClick r:id="rId3">
                  <a:extLst>
                    <a:ext uri="{A12FA001-AC4F-418D-AE19-62706E023703}">
                      <ahyp:hlinkClr val="tx"/>
                    </a:ext>
                  </a:extLst>
                </a:hlinkClick>
              </a:rPr>
              <a:t>Slidesgo</a:t>
            </a:r>
            <a:r>
              <a:rPr lang="en" sz="1200">
                <a:solidFill>
                  <a:schemeClr val="dk1"/>
                </a:solidFill>
                <a:latin typeface="DM Sans"/>
                <a:ea typeface="DM Sans"/>
                <a:cs typeface="DM Sans"/>
                <a:sym typeface="DM Sans"/>
              </a:rPr>
              <a:t>, including icons by </a:t>
            </a:r>
            <a:r>
              <a:rPr b="1" lang="en" sz="1200">
                <a:solidFill>
                  <a:schemeClr val="dk1"/>
                </a:solidFill>
                <a:uFill>
                  <a:noFill/>
                </a:uFill>
                <a:latin typeface="DM Sans"/>
                <a:ea typeface="DM Sans"/>
                <a:cs typeface="DM Sans"/>
                <a:sym typeface="DM Sans"/>
                <a:hlinkClick r:id="rId4">
                  <a:extLst>
                    <a:ext uri="{A12FA001-AC4F-418D-AE19-62706E023703}">
                      <ahyp:hlinkClr val="tx"/>
                    </a:ext>
                  </a:extLst>
                </a:hlinkClick>
              </a:rPr>
              <a:t>Flaticon</a:t>
            </a:r>
            <a:r>
              <a:rPr lang="en" sz="1200">
                <a:solidFill>
                  <a:schemeClr val="dk1"/>
                </a:solidFill>
                <a:latin typeface="DM Sans"/>
                <a:ea typeface="DM Sans"/>
                <a:cs typeface="DM Sans"/>
                <a:sym typeface="DM Sans"/>
              </a:rPr>
              <a:t>, and infographics &amp; images by </a:t>
            </a:r>
            <a:r>
              <a:rPr b="1" lang="en" sz="1200">
                <a:solidFill>
                  <a:schemeClr val="dk1"/>
                </a:solidFill>
                <a:uFill>
                  <a:noFill/>
                </a:uFill>
                <a:latin typeface="DM Sans"/>
                <a:ea typeface="DM Sans"/>
                <a:cs typeface="DM Sans"/>
                <a:sym typeface="DM Sans"/>
                <a:hlinkClick r:id="rId5">
                  <a:extLst>
                    <a:ext uri="{A12FA001-AC4F-418D-AE19-62706E023703}">
                      <ahyp:hlinkClr val="tx"/>
                    </a:ext>
                  </a:extLst>
                </a:hlinkClick>
              </a:rPr>
              <a:t>Freepik</a:t>
            </a:r>
            <a:r>
              <a:rPr lang="en" sz="1200">
                <a:solidFill>
                  <a:schemeClr val="dk1"/>
                </a:solidFill>
                <a:uFill>
                  <a:noFill/>
                </a:uFill>
                <a:latin typeface="DM Sans"/>
                <a:ea typeface="DM Sans"/>
                <a:cs typeface="DM Sans"/>
                <a:sym typeface="DM Sans"/>
                <a:hlinkClick r:id="rId6">
                  <a:extLst>
                    <a:ext uri="{A12FA001-AC4F-418D-AE19-62706E023703}">
                      <ahyp:hlinkClr val="tx"/>
                    </a:ext>
                  </a:extLst>
                </a:hlinkClick>
              </a:rPr>
              <a:t> </a:t>
            </a:r>
            <a:endParaRPr sz="1200">
              <a:solidFill>
                <a:schemeClr val="dk1"/>
              </a:solidFill>
              <a:latin typeface="DM Sans"/>
              <a:ea typeface="DM Sans"/>
              <a:cs typeface="DM Sans"/>
              <a:sym typeface="DM Sans"/>
            </a:endParaRPr>
          </a:p>
        </p:txBody>
      </p:sp>
      <p:grpSp>
        <p:nvGrpSpPr>
          <p:cNvPr id="781" name="Google Shape;781;p74"/>
          <p:cNvGrpSpPr/>
          <p:nvPr/>
        </p:nvGrpSpPr>
        <p:grpSpPr>
          <a:xfrm>
            <a:off x="0" y="25"/>
            <a:ext cx="9144000" cy="5143500"/>
            <a:chOff x="0" y="25"/>
            <a:chExt cx="9144000" cy="5143500"/>
          </a:xfrm>
        </p:grpSpPr>
        <p:cxnSp>
          <p:nvCxnSpPr>
            <p:cNvPr id="782" name="Google Shape;782;p74"/>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783" name="Google Shape;783;p74"/>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784" name="Google Shape;784;p74"/>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785" name="Google Shape;785;p74"/>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_1">
    <p:spTree>
      <p:nvGrpSpPr>
        <p:cNvPr id="786" name="Shape 786"/>
        <p:cNvGrpSpPr/>
        <p:nvPr/>
      </p:nvGrpSpPr>
      <p:grpSpPr>
        <a:xfrm>
          <a:off x="0" y="0"/>
          <a:ext cx="0" cy="0"/>
          <a:chOff x="0" y="0"/>
          <a:chExt cx="0" cy="0"/>
        </a:xfrm>
      </p:grpSpPr>
      <p:pic>
        <p:nvPicPr>
          <p:cNvPr id="787" name="Google Shape;787;p75"/>
          <p:cNvPicPr preferRelativeResize="0"/>
          <p:nvPr/>
        </p:nvPicPr>
        <p:blipFill>
          <a:blip r:embed="rId2">
            <a:alphaModFix amt="65000"/>
          </a:blip>
          <a:stretch>
            <a:fillRect/>
          </a:stretch>
        </p:blipFill>
        <p:spPr>
          <a:xfrm>
            <a:off x="0" y="0"/>
            <a:ext cx="9144000" cy="5143500"/>
          </a:xfrm>
          <a:prstGeom prst="rect">
            <a:avLst/>
          </a:prstGeom>
          <a:noFill/>
          <a:ln>
            <a:noFill/>
          </a:ln>
        </p:spPr>
      </p:pic>
      <p:cxnSp>
        <p:nvCxnSpPr>
          <p:cNvPr id="788" name="Google Shape;788;p75"/>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789" name="Google Shape;789;p75"/>
          <p:cNvSpPr/>
          <p:nvPr/>
        </p:nvSpPr>
        <p:spPr>
          <a:xfrm>
            <a:off x="7707001" y="195254"/>
            <a:ext cx="389963" cy="251349"/>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0" name="Google Shape;790;p75"/>
          <p:cNvGrpSpPr/>
          <p:nvPr/>
        </p:nvGrpSpPr>
        <p:grpSpPr>
          <a:xfrm>
            <a:off x="406785" y="1153647"/>
            <a:ext cx="493610" cy="331663"/>
            <a:chOff x="2493575" y="1248525"/>
            <a:chExt cx="386025" cy="259375"/>
          </a:xfrm>
        </p:grpSpPr>
        <p:sp>
          <p:nvSpPr>
            <p:cNvPr id="791" name="Google Shape;791;p75"/>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75"/>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 name="Google Shape;793;p75"/>
          <p:cNvGrpSpPr/>
          <p:nvPr/>
        </p:nvGrpSpPr>
        <p:grpSpPr>
          <a:xfrm>
            <a:off x="8338226" y="1485299"/>
            <a:ext cx="493610" cy="331663"/>
            <a:chOff x="2493575" y="1248525"/>
            <a:chExt cx="386025" cy="259375"/>
          </a:xfrm>
        </p:grpSpPr>
        <p:sp>
          <p:nvSpPr>
            <p:cNvPr id="794" name="Google Shape;794;p75"/>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75"/>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6" name="Google Shape;796;p75"/>
          <p:cNvSpPr/>
          <p:nvPr/>
        </p:nvSpPr>
        <p:spPr>
          <a:xfrm>
            <a:off x="156775" y="2548942"/>
            <a:ext cx="381053" cy="24560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TITLE_ONLY_1_1">
    <p:spTree>
      <p:nvGrpSpPr>
        <p:cNvPr id="797" name="Shape 797"/>
        <p:cNvGrpSpPr/>
        <p:nvPr/>
      </p:nvGrpSpPr>
      <p:grpSpPr>
        <a:xfrm>
          <a:off x="0" y="0"/>
          <a:ext cx="0" cy="0"/>
          <a:chOff x="0" y="0"/>
          <a:chExt cx="0" cy="0"/>
        </a:xfrm>
      </p:grpSpPr>
      <p:pic>
        <p:nvPicPr>
          <p:cNvPr id="798" name="Google Shape;798;p76"/>
          <p:cNvPicPr preferRelativeResize="0"/>
          <p:nvPr/>
        </p:nvPicPr>
        <p:blipFill>
          <a:blip r:embed="rId2">
            <a:alphaModFix amt="65000"/>
          </a:blip>
          <a:stretch>
            <a:fillRect/>
          </a:stretch>
        </p:blipFill>
        <p:spPr>
          <a:xfrm>
            <a:off x="0" y="0"/>
            <a:ext cx="9144000" cy="5143500"/>
          </a:xfrm>
          <a:prstGeom prst="rect">
            <a:avLst/>
          </a:prstGeom>
          <a:noFill/>
          <a:ln>
            <a:noFill/>
          </a:ln>
        </p:spPr>
      </p:pic>
      <p:cxnSp>
        <p:nvCxnSpPr>
          <p:cNvPr id="799" name="Google Shape;799;p76"/>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grpSp>
        <p:nvGrpSpPr>
          <p:cNvPr id="800" name="Google Shape;800;p76"/>
          <p:cNvGrpSpPr/>
          <p:nvPr/>
        </p:nvGrpSpPr>
        <p:grpSpPr>
          <a:xfrm flipH="1">
            <a:off x="7314893" y="194427"/>
            <a:ext cx="472842" cy="317708"/>
            <a:chOff x="2493575" y="1248525"/>
            <a:chExt cx="386025" cy="259375"/>
          </a:xfrm>
        </p:grpSpPr>
        <p:sp>
          <p:nvSpPr>
            <p:cNvPr id="801" name="Google Shape;801;p76"/>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76"/>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3" name="Google Shape;803;p76"/>
          <p:cNvSpPr/>
          <p:nvPr/>
        </p:nvSpPr>
        <p:spPr>
          <a:xfrm flipH="1">
            <a:off x="5863942" y="394739"/>
            <a:ext cx="365020" cy="235273"/>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4" name="Google Shape;804;p76"/>
          <p:cNvGrpSpPr/>
          <p:nvPr/>
        </p:nvGrpSpPr>
        <p:grpSpPr>
          <a:xfrm flipH="1">
            <a:off x="310250" y="1180249"/>
            <a:ext cx="472842" cy="317708"/>
            <a:chOff x="2493575" y="1248525"/>
            <a:chExt cx="386025" cy="259375"/>
          </a:xfrm>
        </p:grpSpPr>
        <p:sp>
          <p:nvSpPr>
            <p:cNvPr id="805" name="Google Shape;805;p76"/>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76"/>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7" name="Google Shape;807;p76"/>
          <p:cNvSpPr/>
          <p:nvPr/>
        </p:nvSpPr>
        <p:spPr>
          <a:xfrm flipH="1">
            <a:off x="1642322" y="232889"/>
            <a:ext cx="373543" cy="24076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11" name="Shape 811"/>
        <p:cNvGrpSpPr/>
        <p:nvPr/>
      </p:nvGrpSpPr>
      <p:grpSpPr>
        <a:xfrm>
          <a:off x="0" y="0"/>
          <a:ext cx="0" cy="0"/>
          <a:chOff x="0" y="0"/>
          <a:chExt cx="0" cy="0"/>
        </a:xfrm>
      </p:grpSpPr>
      <p:pic>
        <p:nvPicPr>
          <p:cNvPr id="812" name="Google Shape;812;p78"/>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813" name="Google Shape;813;p78"/>
          <p:cNvSpPr txBox="1"/>
          <p:nvPr>
            <p:ph idx="1" type="subTitle"/>
          </p:nvPr>
        </p:nvSpPr>
        <p:spPr>
          <a:xfrm>
            <a:off x="720000" y="103450"/>
            <a:ext cx="2121600" cy="4002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14" name="Google Shape;814;p78"/>
          <p:cNvSpPr txBox="1"/>
          <p:nvPr>
            <p:ph type="ctrTitle"/>
          </p:nvPr>
        </p:nvSpPr>
        <p:spPr>
          <a:xfrm>
            <a:off x="720000" y="1244485"/>
            <a:ext cx="3960300" cy="20889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5200"/>
              <a:buNone/>
              <a:defRPr sz="53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15" name="Google Shape;815;p78"/>
          <p:cNvSpPr txBox="1"/>
          <p:nvPr>
            <p:ph idx="2" type="subTitle"/>
          </p:nvPr>
        </p:nvSpPr>
        <p:spPr>
          <a:xfrm>
            <a:off x="720000" y="3410810"/>
            <a:ext cx="2818200" cy="475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816" name="Google Shape;816;p78"/>
          <p:cNvGrpSpPr/>
          <p:nvPr/>
        </p:nvGrpSpPr>
        <p:grpSpPr>
          <a:xfrm>
            <a:off x="0" y="25"/>
            <a:ext cx="9144000" cy="5143500"/>
            <a:chOff x="0" y="25"/>
            <a:chExt cx="9144000" cy="5143500"/>
          </a:xfrm>
        </p:grpSpPr>
        <p:cxnSp>
          <p:nvCxnSpPr>
            <p:cNvPr id="817" name="Google Shape;817;p78"/>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818" name="Google Shape;818;p78"/>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819" name="Google Shape;819;p78"/>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820" name="Google Shape;820;p78"/>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1" name="Shape 821"/>
        <p:cNvGrpSpPr/>
        <p:nvPr/>
      </p:nvGrpSpPr>
      <p:grpSpPr>
        <a:xfrm>
          <a:off x="0" y="0"/>
          <a:ext cx="0" cy="0"/>
          <a:chOff x="0" y="0"/>
          <a:chExt cx="0" cy="0"/>
        </a:xfrm>
      </p:grpSpPr>
      <p:pic>
        <p:nvPicPr>
          <p:cNvPr id="822" name="Google Shape;822;p79"/>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823" name="Google Shape;823;p79"/>
          <p:cNvSpPr txBox="1"/>
          <p:nvPr>
            <p:ph type="title"/>
          </p:nvPr>
        </p:nvSpPr>
        <p:spPr>
          <a:xfrm>
            <a:off x="2348100" y="2389600"/>
            <a:ext cx="4447800" cy="87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24" name="Google Shape;824;p79"/>
          <p:cNvSpPr txBox="1"/>
          <p:nvPr>
            <p:ph hasCustomPrompt="1" idx="2" type="title"/>
          </p:nvPr>
        </p:nvSpPr>
        <p:spPr>
          <a:xfrm>
            <a:off x="4043550" y="1263975"/>
            <a:ext cx="1056900" cy="10611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5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25" name="Google Shape;825;p79"/>
          <p:cNvSpPr txBox="1"/>
          <p:nvPr>
            <p:ph idx="1" type="subTitle"/>
          </p:nvPr>
        </p:nvSpPr>
        <p:spPr>
          <a:xfrm>
            <a:off x="3359550" y="3564238"/>
            <a:ext cx="24249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26" name="Google Shape;826;p79"/>
          <p:cNvSpPr txBox="1"/>
          <p:nvPr>
            <p:ph idx="3" type="subTitle"/>
          </p:nvPr>
        </p:nvSpPr>
        <p:spPr>
          <a:xfrm>
            <a:off x="3511200" y="103450"/>
            <a:ext cx="2121600" cy="40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827" name="Google Shape;827;p79"/>
          <p:cNvGrpSpPr/>
          <p:nvPr/>
        </p:nvGrpSpPr>
        <p:grpSpPr>
          <a:xfrm>
            <a:off x="0" y="25"/>
            <a:ext cx="9144000" cy="5143500"/>
            <a:chOff x="0" y="25"/>
            <a:chExt cx="9144000" cy="5143500"/>
          </a:xfrm>
        </p:grpSpPr>
        <p:cxnSp>
          <p:nvCxnSpPr>
            <p:cNvPr id="828" name="Google Shape;828;p79"/>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829" name="Google Shape;829;p79"/>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830" name="Google Shape;830;p79"/>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831" name="Google Shape;831;p79"/>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32" name="Shape 832"/>
        <p:cNvGrpSpPr/>
        <p:nvPr/>
      </p:nvGrpSpPr>
      <p:grpSpPr>
        <a:xfrm>
          <a:off x="0" y="0"/>
          <a:ext cx="0" cy="0"/>
          <a:chOff x="0" y="0"/>
          <a:chExt cx="0" cy="0"/>
        </a:xfrm>
      </p:grpSpPr>
      <p:pic>
        <p:nvPicPr>
          <p:cNvPr id="833" name="Google Shape;833;p80"/>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834" name="Google Shape;834;p8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835" name="Google Shape;835;p80"/>
          <p:cNvSpPr txBox="1"/>
          <p:nvPr>
            <p:ph idx="1" type="subTitle"/>
          </p:nvPr>
        </p:nvSpPr>
        <p:spPr>
          <a:xfrm>
            <a:off x="720000" y="1151375"/>
            <a:ext cx="7704000" cy="37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2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cxnSp>
        <p:nvCxnSpPr>
          <p:cNvPr id="836" name="Google Shape;836;p80"/>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837" name="Google Shape;837;p80"/>
          <p:cNvSpPr/>
          <p:nvPr/>
        </p:nvSpPr>
        <p:spPr>
          <a:xfrm>
            <a:off x="7439101" y="299354"/>
            <a:ext cx="389963" cy="251349"/>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8" name="Google Shape;838;p80"/>
          <p:cNvGrpSpPr/>
          <p:nvPr/>
        </p:nvGrpSpPr>
        <p:grpSpPr>
          <a:xfrm>
            <a:off x="1092610" y="173472"/>
            <a:ext cx="493610" cy="331663"/>
            <a:chOff x="2493575" y="1248525"/>
            <a:chExt cx="386025" cy="259375"/>
          </a:xfrm>
        </p:grpSpPr>
        <p:sp>
          <p:nvSpPr>
            <p:cNvPr id="839" name="Google Shape;839;p80"/>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80"/>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 name="Google Shape;841;p80"/>
          <p:cNvGrpSpPr/>
          <p:nvPr/>
        </p:nvGrpSpPr>
        <p:grpSpPr>
          <a:xfrm>
            <a:off x="8123926" y="874699"/>
            <a:ext cx="493610" cy="331663"/>
            <a:chOff x="2493575" y="1248525"/>
            <a:chExt cx="386025" cy="259375"/>
          </a:xfrm>
        </p:grpSpPr>
        <p:sp>
          <p:nvSpPr>
            <p:cNvPr id="842" name="Google Shape;842;p80"/>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80"/>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4" name="Google Shape;844;p80"/>
          <p:cNvSpPr/>
          <p:nvPr/>
        </p:nvSpPr>
        <p:spPr>
          <a:xfrm>
            <a:off x="338950" y="1089167"/>
            <a:ext cx="381053" cy="24560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45" name="Shape 845"/>
        <p:cNvGrpSpPr/>
        <p:nvPr/>
      </p:nvGrpSpPr>
      <p:grpSpPr>
        <a:xfrm>
          <a:off x="0" y="0"/>
          <a:ext cx="0" cy="0"/>
          <a:chOff x="0" y="0"/>
          <a:chExt cx="0" cy="0"/>
        </a:xfrm>
      </p:grpSpPr>
      <p:pic>
        <p:nvPicPr>
          <p:cNvPr id="846" name="Google Shape;846;p81"/>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847" name="Google Shape;847;p8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848" name="Google Shape;848;p81"/>
          <p:cNvSpPr txBox="1"/>
          <p:nvPr>
            <p:ph idx="1" type="subTitle"/>
          </p:nvPr>
        </p:nvSpPr>
        <p:spPr>
          <a:xfrm>
            <a:off x="4808667" y="3158350"/>
            <a:ext cx="30246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49" name="Google Shape;849;p81"/>
          <p:cNvSpPr txBox="1"/>
          <p:nvPr>
            <p:ph idx="2" type="subTitle"/>
          </p:nvPr>
        </p:nvSpPr>
        <p:spPr>
          <a:xfrm>
            <a:off x="1311061" y="3158350"/>
            <a:ext cx="30237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50" name="Google Shape;850;p81"/>
          <p:cNvSpPr txBox="1"/>
          <p:nvPr>
            <p:ph idx="3" type="subTitle"/>
          </p:nvPr>
        </p:nvSpPr>
        <p:spPr>
          <a:xfrm>
            <a:off x="1311050" y="2646400"/>
            <a:ext cx="3023700" cy="5070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solidFill>
                  <a:schemeClr val="dk2"/>
                </a:solidFill>
                <a:latin typeface="Domine"/>
                <a:ea typeface="Domine"/>
                <a:cs typeface="Domine"/>
                <a:sym typeface="Domine"/>
              </a:defRPr>
            </a:lvl1pPr>
            <a:lvl2pPr lvl="1" rtl="0" algn="ctr">
              <a:spcBef>
                <a:spcPts val="0"/>
              </a:spcBef>
              <a:spcAft>
                <a:spcPts val="0"/>
              </a:spcAft>
              <a:buSzPts val="2000"/>
              <a:buFont typeface="Montserrat"/>
              <a:buNone/>
              <a:defRPr sz="2000">
                <a:latin typeface="Montserrat"/>
                <a:ea typeface="Montserrat"/>
                <a:cs typeface="Montserrat"/>
                <a:sym typeface="Montserrat"/>
              </a:defRPr>
            </a:lvl2pPr>
            <a:lvl3pPr lvl="2" rtl="0" algn="ctr">
              <a:spcBef>
                <a:spcPts val="1600"/>
              </a:spcBef>
              <a:spcAft>
                <a:spcPts val="0"/>
              </a:spcAft>
              <a:buSzPts val="2000"/>
              <a:buFont typeface="Montserrat"/>
              <a:buNone/>
              <a:defRPr sz="2000">
                <a:latin typeface="Montserrat"/>
                <a:ea typeface="Montserrat"/>
                <a:cs typeface="Montserrat"/>
                <a:sym typeface="Montserrat"/>
              </a:defRPr>
            </a:lvl3pPr>
            <a:lvl4pPr lvl="3" rtl="0" algn="ctr">
              <a:spcBef>
                <a:spcPts val="1600"/>
              </a:spcBef>
              <a:spcAft>
                <a:spcPts val="0"/>
              </a:spcAft>
              <a:buSzPts val="2000"/>
              <a:buFont typeface="Montserrat"/>
              <a:buNone/>
              <a:defRPr sz="2000">
                <a:latin typeface="Montserrat"/>
                <a:ea typeface="Montserrat"/>
                <a:cs typeface="Montserrat"/>
                <a:sym typeface="Montserrat"/>
              </a:defRPr>
            </a:lvl4pPr>
            <a:lvl5pPr lvl="4" rtl="0" algn="ctr">
              <a:spcBef>
                <a:spcPts val="1600"/>
              </a:spcBef>
              <a:spcAft>
                <a:spcPts val="0"/>
              </a:spcAft>
              <a:buSzPts val="2000"/>
              <a:buFont typeface="Montserrat"/>
              <a:buNone/>
              <a:defRPr sz="2000">
                <a:latin typeface="Montserrat"/>
                <a:ea typeface="Montserrat"/>
                <a:cs typeface="Montserrat"/>
                <a:sym typeface="Montserrat"/>
              </a:defRPr>
            </a:lvl5pPr>
            <a:lvl6pPr lvl="5" rtl="0" algn="ctr">
              <a:spcBef>
                <a:spcPts val="1600"/>
              </a:spcBef>
              <a:spcAft>
                <a:spcPts val="0"/>
              </a:spcAft>
              <a:buSzPts val="2000"/>
              <a:buFont typeface="Montserrat"/>
              <a:buNone/>
              <a:defRPr sz="2000">
                <a:latin typeface="Montserrat"/>
                <a:ea typeface="Montserrat"/>
                <a:cs typeface="Montserrat"/>
                <a:sym typeface="Montserrat"/>
              </a:defRPr>
            </a:lvl6pPr>
            <a:lvl7pPr lvl="6" rtl="0" algn="ctr">
              <a:spcBef>
                <a:spcPts val="1600"/>
              </a:spcBef>
              <a:spcAft>
                <a:spcPts val="0"/>
              </a:spcAft>
              <a:buSzPts val="2000"/>
              <a:buFont typeface="Montserrat"/>
              <a:buNone/>
              <a:defRPr sz="2000">
                <a:latin typeface="Montserrat"/>
                <a:ea typeface="Montserrat"/>
                <a:cs typeface="Montserrat"/>
                <a:sym typeface="Montserrat"/>
              </a:defRPr>
            </a:lvl7pPr>
            <a:lvl8pPr lvl="7" rtl="0" algn="ctr">
              <a:spcBef>
                <a:spcPts val="1600"/>
              </a:spcBef>
              <a:spcAft>
                <a:spcPts val="0"/>
              </a:spcAft>
              <a:buSzPts val="2000"/>
              <a:buFont typeface="Montserrat"/>
              <a:buNone/>
              <a:defRPr sz="2000">
                <a:latin typeface="Montserrat"/>
                <a:ea typeface="Montserrat"/>
                <a:cs typeface="Montserrat"/>
                <a:sym typeface="Montserrat"/>
              </a:defRPr>
            </a:lvl8pPr>
            <a:lvl9pPr lvl="8" rtl="0" algn="ctr">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851" name="Google Shape;851;p81"/>
          <p:cNvSpPr txBox="1"/>
          <p:nvPr>
            <p:ph idx="4" type="subTitle"/>
          </p:nvPr>
        </p:nvSpPr>
        <p:spPr>
          <a:xfrm>
            <a:off x="4808983" y="2646400"/>
            <a:ext cx="3023700" cy="5070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solidFill>
                  <a:schemeClr val="dk2"/>
                </a:solidFill>
                <a:latin typeface="Domine"/>
                <a:ea typeface="Domine"/>
                <a:cs typeface="Domine"/>
                <a:sym typeface="Domine"/>
              </a:defRPr>
            </a:lvl1pPr>
            <a:lvl2pPr lvl="1" rtl="0" algn="ctr">
              <a:spcBef>
                <a:spcPts val="0"/>
              </a:spcBef>
              <a:spcAft>
                <a:spcPts val="0"/>
              </a:spcAft>
              <a:buSzPts val="2000"/>
              <a:buFont typeface="Montserrat"/>
              <a:buNone/>
              <a:defRPr sz="2000">
                <a:latin typeface="Montserrat"/>
                <a:ea typeface="Montserrat"/>
                <a:cs typeface="Montserrat"/>
                <a:sym typeface="Montserrat"/>
              </a:defRPr>
            </a:lvl2pPr>
            <a:lvl3pPr lvl="2" rtl="0" algn="ctr">
              <a:spcBef>
                <a:spcPts val="1600"/>
              </a:spcBef>
              <a:spcAft>
                <a:spcPts val="0"/>
              </a:spcAft>
              <a:buSzPts val="2000"/>
              <a:buFont typeface="Montserrat"/>
              <a:buNone/>
              <a:defRPr sz="2000">
                <a:latin typeface="Montserrat"/>
                <a:ea typeface="Montserrat"/>
                <a:cs typeface="Montserrat"/>
                <a:sym typeface="Montserrat"/>
              </a:defRPr>
            </a:lvl3pPr>
            <a:lvl4pPr lvl="3" rtl="0" algn="ctr">
              <a:spcBef>
                <a:spcPts val="1600"/>
              </a:spcBef>
              <a:spcAft>
                <a:spcPts val="0"/>
              </a:spcAft>
              <a:buSzPts val="2000"/>
              <a:buFont typeface="Montserrat"/>
              <a:buNone/>
              <a:defRPr sz="2000">
                <a:latin typeface="Montserrat"/>
                <a:ea typeface="Montserrat"/>
                <a:cs typeface="Montserrat"/>
                <a:sym typeface="Montserrat"/>
              </a:defRPr>
            </a:lvl4pPr>
            <a:lvl5pPr lvl="4" rtl="0" algn="ctr">
              <a:spcBef>
                <a:spcPts val="1600"/>
              </a:spcBef>
              <a:spcAft>
                <a:spcPts val="0"/>
              </a:spcAft>
              <a:buSzPts val="2000"/>
              <a:buFont typeface="Montserrat"/>
              <a:buNone/>
              <a:defRPr sz="2000">
                <a:latin typeface="Montserrat"/>
                <a:ea typeface="Montserrat"/>
                <a:cs typeface="Montserrat"/>
                <a:sym typeface="Montserrat"/>
              </a:defRPr>
            </a:lvl5pPr>
            <a:lvl6pPr lvl="5" rtl="0" algn="ctr">
              <a:spcBef>
                <a:spcPts val="1600"/>
              </a:spcBef>
              <a:spcAft>
                <a:spcPts val="0"/>
              </a:spcAft>
              <a:buSzPts val="2000"/>
              <a:buFont typeface="Montserrat"/>
              <a:buNone/>
              <a:defRPr sz="2000">
                <a:latin typeface="Montserrat"/>
                <a:ea typeface="Montserrat"/>
                <a:cs typeface="Montserrat"/>
                <a:sym typeface="Montserrat"/>
              </a:defRPr>
            </a:lvl6pPr>
            <a:lvl7pPr lvl="6" rtl="0" algn="ctr">
              <a:spcBef>
                <a:spcPts val="1600"/>
              </a:spcBef>
              <a:spcAft>
                <a:spcPts val="0"/>
              </a:spcAft>
              <a:buSzPts val="2000"/>
              <a:buFont typeface="Montserrat"/>
              <a:buNone/>
              <a:defRPr sz="2000">
                <a:latin typeface="Montserrat"/>
                <a:ea typeface="Montserrat"/>
                <a:cs typeface="Montserrat"/>
                <a:sym typeface="Montserrat"/>
              </a:defRPr>
            </a:lvl7pPr>
            <a:lvl8pPr lvl="7" rtl="0" algn="ctr">
              <a:spcBef>
                <a:spcPts val="1600"/>
              </a:spcBef>
              <a:spcAft>
                <a:spcPts val="0"/>
              </a:spcAft>
              <a:buSzPts val="2000"/>
              <a:buFont typeface="Montserrat"/>
              <a:buNone/>
              <a:defRPr sz="2000">
                <a:latin typeface="Montserrat"/>
                <a:ea typeface="Montserrat"/>
                <a:cs typeface="Montserrat"/>
                <a:sym typeface="Montserrat"/>
              </a:defRPr>
            </a:lvl8pPr>
            <a:lvl9pPr lvl="8" rtl="0" algn="ctr">
              <a:spcBef>
                <a:spcPts val="1600"/>
              </a:spcBef>
              <a:spcAft>
                <a:spcPts val="1600"/>
              </a:spcAft>
              <a:buSzPts val="2000"/>
              <a:buFont typeface="Montserrat"/>
              <a:buNone/>
              <a:defRPr sz="2000">
                <a:latin typeface="Montserrat"/>
                <a:ea typeface="Montserrat"/>
                <a:cs typeface="Montserrat"/>
                <a:sym typeface="Montserrat"/>
              </a:defRPr>
            </a:lvl9pPr>
          </a:lstStyle>
          <a:p/>
        </p:txBody>
      </p:sp>
      <p:cxnSp>
        <p:nvCxnSpPr>
          <p:cNvPr id="852" name="Google Shape;852;p81"/>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grpSp>
        <p:nvGrpSpPr>
          <p:cNvPr id="853" name="Google Shape;853;p81"/>
          <p:cNvGrpSpPr/>
          <p:nvPr/>
        </p:nvGrpSpPr>
        <p:grpSpPr>
          <a:xfrm>
            <a:off x="7290830" y="336133"/>
            <a:ext cx="474416" cy="305783"/>
            <a:chOff x="1087650" y="1031275"/>
            <a:chExt cx="298000" cy="192075"/>
          </a:xfrm>
        </p:grpSpPr>
        <p:sp>
          <p:nvSpPr>
            <p:cNvPr id="854" name="Google Shape;854;p81"/>
            <p:cNvSpPr/>
            <p:nvPr/>
          </p:nvSpPr>
          <p:spPr>
            <a:xfrm>
              <a:off x="1094350" y="1037650"/>
              <a:ext cx="284275" cy="179975"/>
            </a:xfrm>
            <a:custGeom>
              <a:rect b="b" l="l" r="r" t="t"/>
              <a:pathLst>
                <a:path extrusionOk="0" h="7199" w="11371">
                  <a:moveTo>
                    <a:pt x="5615" y="0"/>
                  </a:moveTo>
                  <a:cubicBezTo>
                    <a:pt x="4518" y="0"/>
                    <a:pt x="3574" y="664"/>
                    <a:pt x="2885" y="1902"/>
                  </a:cubicBezTo>
                  <a:cubicBezTo>
                    <a:pt x="2655" y="2297"/>
                    <a:pt x="2476" y="2603"/>
                    <a:pt x="2106" y="2795"/>
                  </a:cubicBezTo>
                  <a:cubicBezTo>
                    <a:pt x="1979" y="2871"/>
                    <a:pt x="1838" y="2935"/>
                    <a:pt x="1698" y="2999"/>
                  </a:cubicBezTo>
                  <a:cubicBezTo>
                    <a:pt x="1404" y="3114"/>
                    <a:pt x="1124" y="3267"/>
                    <a:pt x="868" y="3458"/>
                  </a:cubicBezTo>
                  <a:cubicBezTo>
                    <a:pt x="256" y="3918"/>
                    <a:pt x="1" y="4734"/>
                    <a:pt x="230" y="5475"/>
                  </a:cubicBezTo>
                  <a:cubicBezTo>
                    <a:pt x="447" y="6074"/>
                    <a:pt x="983" y="6495"/>
                    <a:pt x="1621" y="6559"/>
                  </a:cubicBezTo>
                  <a:lnTo>
                    <a:pt x="1749" y="6559"/>
                  </a:lnTo>
                  <a:cubicBezTo>
                    <a:pt x="2017" y="6546"/>
                    <a:pt x="2272" y="6508"/>
                    <a:pt x="2527" y="6432"/>
                  </a:cubicBezTo>
                  <a:cubicBezTo>
                    <a:pt x="2731" y="6381"/>
                    <a:pt x="2948" y="6342"/>
                    <a:pt x="3178" y="6330"/>
                  </a:cubicBezTo>
                  <a:cubicBezTo>
                    <a:pt x="3255" y="6330"/>
                    <a:pt x="3344" y="6342"/>
                    <a:pt x="3421" y="6355"/>
                  </a:cubicBezTo>
                  <a:cubicBezTo>
                    <a:pt x="3625" y="6432"/>
                    <a:pt x="3803" y="6521"/>
                    <a:pt x="3969" y="6649"/>
                  </a:cubicBezTo>
                  <a:cubicBezTo>
                    <a:pt x="4059" y="6712"/>
                    <a:pt x="4148" y="6763"/>
                    <a:pt x="4224" y="6814"/>
                  </a:cubicBezTo>
                  <a:cubicBezTo>
                    <a:pt x="4652" y="7059"/>
                    <a:pt x="5127" y="7198"/>
                    <a:pt x="5615" y="7198"/>
                  </a:cubicBezTo>
                  <a:cubicBezTo>
                    <a:pt x="5636" y="7198"/>
                    <a:pt x="5658" y="7198"/>
                    <a:pt x="5679" y="7197"/>
                  </a:cubicBezTo>
                  <a:cubicBezTo>
                    <a:pt x="5704" y="7198"/>
                    <a:pt x="5729" y="7198"/>
                    <a:pt x="5754" y="7198"/>
                  </a:cubicBezTo>
                  <a:cubicBezTo>
                    <a:pt x="6174" y="7198"/>
                    <a:pt x="6582" y="7097"/>
                    <a:pt x="6955" y="6917"/>
                  </a:cubicBezTo>
                  <a:cubicBezTo>
                    <a:pt x="7032" y="6878"/>
                    <a:pt x="7096" y="6840"/>
                    <a:pt x="7159" y="6802"/>
                  </a:cubicBezTo>
                  <a:cubicBezTo>
                    <a:pt x="7274" y="6738"/>
                    <a:pt x="7389" y="6674"/>
                    <a:pt x="7504" y="6636"/>
                  </a:cubicBezTo>
                  <a:cubicBezTo>
                    <a:pt x="7642" y="6583"/>
                    <a:pt x="7789" y="6556"/>
                    <a:pt x="7938" y="6556"/>
                  </a:cubicBezTo>
                  <a:cubicBezTo>
                    <a:pt x="7968" y="6556"/>
                    <a:pt x="7997" y="6557"/>
                    <a:pt x="8027" y="6559"/>
                  </a:cubicBezTo>
                  <a:cubicBezTo>
                    <a:pt x="8180" y="6559"/>
                    <a:pt x="8346" y="6572"/>
                    <a:pt x="8525" y="6585"/>
                  </a:cubicBezTo>
                  <a:cubicBezTo>
                    <a:pt x="8703" y="6598"/>
                    <a:pt x="8895" y="6623"/>
                    <a:pt x="9074" y="6623"/>
                  </a:cubicBezTo>
                  <a:cubicBezTo>
                    <a:pt x="9176" y="6623"/>
                    <a:pt x="9278" y="6610"/>
                    <a:pt x="9367" y="6598"/>
                  </a:cubicBezTo>
                  <a:cubicBezTo>
                    <a:pt x="10324" y="6495"/>
                    <a:pt x="11090" y="5755"/>
                    <a:pt x="11230" y="4798"/>
                  </a:cubicBezTo>
                  <a:cubicBezTo>
                    <a:pt x="11370" y="3841"/>
                    <a:pt x="10847" y="2910"/>
                    <a:pt x="9967" y="2527"/>
                  </a:cubicBezTo>
                  <a:cubicBezTo>
                    <a:pt x="9737" y="2438"/>
                    <a:pt x="9507" y="2361"/>
                    <a:pt x="9265" y="2323"/>
                  </a:cubicBezTo>
                  <a:cubicBezTo>
                    <a:pt x="8984" y="2272"/>
                    <a:pt x="8703" y="2170"/>
                    <a:pt x="8448" y="2029"/>
                  </a:cubicBezTo>
                  <a:cubicBezTo>
                    <a:pt x="8193" y="1825"/>
                    <a:pt x="7976" y="1583"/>
                    <a:pt x="7810" y="1289"/>
                  </a:cubicBezTo>
                  <a:cubicBezTo>
                    <a:pt x="7644" y="1021"/>
                    <a:pt x="7453" y="779"/>
                    <a:pt x="7223" y="562"/>
                  </a:cubicBezTo>
                  <a:cubicBezTo>
                    <a:pt x="6891" y="281"/>
                    <a:pt x="6483" y="102"/>
                    <a:pt x="6049" y="39"/>
                  </a:cubicBezTo>
                  <a:cubicBezTo>
                    <a:pt x="5909" y="13"/>
                    <a:pt x="5756" y="0"/>
                    <a:pt x="5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81"/>
            <p:cNvSpPr/>
            <p:nvPr/>
          </p:nvSpPr>
          <p:spPr>
            <a:xfrm>
              <a:off x="1087650" y="1031275"/>
              <a:ext cx="298000" cy="192075"/>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6" name="Google Shape;856;p81"/>
          <p:cNvSpPr/>
          <p:nvPr/>
        </p:nvSpPr>
        <p:spPr>
          <a:xfrm>
            <a:off x="8328091" y="892659"/>
            <a:ext cx="600500" cy="403484"/>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7" name="Google Shape;857;p81"/>
          <p:cNvGrpSpPr/>
          <p:nvPr/>
        </p:nvGrpSpPr>
        <p:grpSpPr>
          <a:xfrm>
            <a:off x="183679" y="1466009"/>
            <a:ext cx="600500" cy="403484"/>
            <a:chOff x="2493575" y="1248525"/>
            <a:chExt cx="386025" cy="259375"/>
          </a:xfrm>
        </p:grpSpPr>
        <p:sp>
          <p:nvSpPr>
            <p:cNvPr id="858" name="Google Shape;858;p81"/>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81"/>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0" name="Shape 860"/>
        <p:cNvGrpSpPr/>
        <p:nvPr/>
      </p:nvGrpSpPr>
      <p:grpSpPr>
        <a:xfrm>
          <a:off x="0" y="0"/>
          <a:ext cx="0" cy="0"/>
          <a:chOff x="0" y="0"/>
          <a:chExt cx="0" cy="0"/>
        </a:xfrm>
      </p:grpSpPr>
      <p:pic>
        <p:nvPicPr>
          <p:cNvPr id="861" name="Google Shape;861;p82"/>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862" name="Google Shape;862;p8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cxnSp>
        <p:nvCxnSpPr>
          <p:cNvPr id="863" name="Google Shape;863;p82"/>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864" name="Google Shape;864;p82"/>
          <p:cNvSpPr/>
          <p:nvPr/>
        </p:nvSpPr>
        <p:spPr>
          <a:xfrm>
            <a:off x="6903326" y="202904"/>
            <a:ext cx="389963" cy="251349"/>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5" name="Google Shape;865;p82"/>
          <p:cNvGrpSpPr/>
          <p:nvPr/>
        </p:nvGrpSpPr>
        <p:grpSpPr>
          <a:xfrm>
            <a:off x="1167635" y="162747"/>
            <a:ext cx="493610" cy="331663"/>
            <a:chOff x="2493575" y="1248525"/>
            <a:chExt cx="386025" cy="259375"/>
          </a:xfrm>
        </p:grpSpPr>
        <p:sp>
          <p:nvSpPr>
            <p:cNvPr id="866" name="Google Shape;866;p82"/>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82"/>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 name="Google Shape;868;p82"/>
          <p:cNvGrpSpPr/>
          <p:nvPr/>
        </p:nvGrpSpPr>
        <p:grpSpPr>
          <a:xfrm>
            <a:off x="8348951" y="874699"/>
            <a:ext cx="493610" cy="331663"/>
            <a:chOff x="2493575" y="1248525"/>
            <a:chExt cx="386025" cy="259375"/>
          </a:xfrm>
        </p:grpSpPr>
        <p:sp>
          <p:nvSpPr>
            <p:cNvPr id="869" name="Google Shape;869;p82"/>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82"/>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1" name="Google Shape;871;p82"/>
          <p:cNvSpPr/>
          <p:nvPr/>
        </p:nvSpPr>
        <p:spPr>
          <a:xfrm>
            <a:off x="156775" y="1121317"/>
            <a:ext cx="381053" cy="24560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72" name="Shape 872"/>
        <p:cNvGrpSpPr/>
        <p:nvPr/>
      </p:nvGrpSpPr>
      <p:grpSpPr>
        <a:xfrm>
          <a:off x="0" y="0"/>
          <a:ext cx="0" cy="0"/>
          <a:chOff x="0" y="0"/>
          <a:chExt cx="0" cy="0"/>
        </a:xfrm>
      </p:grpSpPr>
      <p:pic>
        <p:nvPicPr>
          <p:cNvPr id="873" name="Google Shape;873;p83"/>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874" name="Google Shape;874;p83"/>
          <p:cNvSpPr txBox="1"/>
          <p:nvPr>
            <p:ph idx="1" type="body"/>
          </p:nvPr>
        </p:nvSpPr>
        <p:spPr>
          <a:xfrm>
            <a:off x="720000" y="1584150"/>
            <a:ext cx="3793500" cy="2280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875" name="Google Shape;875;p83"/>
          <p:cNvSpPr txBox="1"/>
          <p:nvPr>
            <p:ph type="title"/>
          </p:nvPr>
        </p:nvSpPr>
        <p:spPr>
          <a:xfrm>
            <a:off x="720000" y="437450"/>
            <a:ext cx="3793500" cy="6942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876" name="Google Shape;876;p83"/>
          <p:cNvSpPr/>
          <p:nvPr>
            <p:ph idx="2" type="pic"/>
          </p:nvPr>
        </p:nvSpPr>
        <p:spPr>
          <a:xfrm>
            <a:off x="5249400" y="978200"/>
            <a:ext cx="3174600" cy="3174600"/>
          </a:xfrm>
          <a:prstGeom prst="rect">
            <a:avLst/>
          </a:prstGeom>
          <a:noFill/>
          <a:ln cap="sq" cmpd="sng" w="19050">
            <a:solidFill>
              <a:schemeClr val="dk1"/>
            </a:solidFill>
            <a:prstDash val="solid"/>
            <a:round/>
            <a:headEnd len="sm" w="sm" type="none"/>
            <a:tailEnd len="sm" w="sm" type="none"/>
          </a:ln>
        </p:spPr>
      </p:sp>
      <p:sp>
        <p:nvSpPr>
          <p:cNvPr id="877" name="Google Shape;877;p83"/>
          <p:cNvSpPr/>
          <p:nvPr/>
        </p:nvSpPr>
        <p:spPr>
          <a:xfrm>
            <a:off x="5685245" y="271005"/>
            <a:ext cx="408469" cy="263277"/>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8" name="Google Shape;878;p83"/>
          <p:cNvGrpSpPr/>
          <p:nvPr/>
        </p:nvGrpSpPr>
        <p:grpSpPr>
          <a:xfrm>
            <a:off x="0" y="25"/>
            <a:ext cx="9144000" cy="5143500"/>
            <a:chOff x="0" y="25"/>
            <a:chExt cx="9144000" cy="5143500"/>
          </a:xfrm>
        </p:grpSpPr>
        <p:cxnSp>
          <p:nvCxnSpPr>
            <p:cNvPr id="879" name="Google Shape;879;p83"/>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880" name="Google Shape;880;p83"/>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81" name="Shape 881"/>
        <p:cNvGrpSpPr/>
        <p:nvPr/>
      </p:nvGrpSpPr>
      <p:grpSpPr>
        <a:xfrm>
          <a:off x="0" y="0"/>
          <a:ext cx="0" cy="0"/>
          <a:chOff x="0" y="0"/>
          <a:chExt cx="0" cy="0"/>
        </a:xfrm>
      </p:grpSpPr>
      <p:pic>
        <p:nvPicPr>
          <p:cNvPr id="882" name="Google Shape;882;p84"/>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883" name="Google Shape;883;p84"/>
          <p:cNvSpPr txBox="1"/>
          <p:nvPr>
            <p:ph type="title"/>
          </p:nvPr>
        </p:nvSpPr>
        <p:spPr>
          <a:xfrm>
            <a:off x="1347650" y="1486600"/>
            <a:ext cx="6448500" cy="22965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4800"/>
              <a:buNone/>
              <a:defRPr sz="9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84" name="Google Shape;884;p84"/>
          <p:cNvSpPr txBox="1"/>
          <p:nvPr>
            <p:ph idx="1" type="subTitle"/>
          </p:nvPr>
        </p:nvSpPr>
        <p:spPr>
          <a:xfrm>
            <a:off x="3511200" y="103450"/>
            <a:ext cx="2121600" cy="40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885" name="Google Shape;885;p84"/>
          <p:cNvGrpSpPr/>
          <p:nvPr/>
        </p:nvGrpSpPr>
        <p:grpSpPr>
          <a:xfrm>
            <a:off x="0" y="25"/>
            <a:ext cx="9144000" cy="5143500"/>
            <a:chOff x="0" y="25"/>
            <a:chExt cx="9144000" cy="5143500"/>
          </a:xfrm>
        </p:grpSpPr>
        <p:cxnSp>
          <p:nvCxnSpPr>
            <p:cNvPr id="886" name="Google Shape;886;p84"/>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887" name="Google Shape;887;p84"/>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888" name="Google Shape;888;p84"/>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889" name="Google Shape;889;p84"/>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90" name="Shape 890"/>
        <p:cNvGrpSpPr/>
        <p:nvPr/>
      </p:nvGrpSpPr>
      <p:grpSpPr>
        <a:xfrm>
          <a:off x="0" y="0"/>
          <a:ext cx="0" cy="0"/>
          <a:chOff x="0" y="0"/>
          <a:chExt cx="0" cy="0"/>
        </a:xfrm>
      </p:grpSpPr>
      <p:pic>
        <p:nvPicPr>
          <p:cNvPr id="891" name="Google Shape;891;p85"/>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892" name="Google Shape;892;p85"/>
          <p:cNvSpPr txBox="1"/>
          <p:nvPr>
            <p:ph idx="1" type="subTitle"/>
          </p:nvPr>
        </p:nvSpPr>
        <p:spPr>
          <a:xfrm>
            <a:off x="4210481" y="2291825"/>
            <a:ext cx="4215900" cy="132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900"/>
              <a:buNone/>
              <a:defRPr sz="1600"/>
            </a:lvl1pPr>
            <a:lvl2pPr lvl="1" rtl="0" algn="ctr">
              <a:lnSpc>
                <a:spcPct val="100000"/>
              </a:lnSpc>
              <a:spcBef>
                <a:spcPts val="160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893" name="Google Shape;893;p85"/>
          <p:cNvSpPr txBox="1"/>
          <p:nvPr>
            <p:ph type="title"/>
          </p:nvPr>
        </p:nvSpPr>
        <p:spPr>
          <a:xfrm>
            <a:off x="4210504" y="1529250"/>
            <a:ext cx="42159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sz="39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
        <p:nvSpPr>
          <p:cNvPr id="894" name="Google Shape;894;p85"/>
          <p:cNvSpPr txBox="1"/>
          <p:nvPr>
            <p:ph idx="2" type="subTitle"/>
          </p:nvPr>
        </p:nvSpPr>
        <p:spPr>
          <a:xfrm>
            <a:off x="6302375" y="103450"/>
            <a:ext cx="2121600" cy="400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None/>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grpSp>
        <p:nvGrpSpPr>
          <p:cNvPr id="895" name="Google Shape;895;p85"/>
          <p:cNvGrpSpPr/>
          <p:nvPr/>
        </p:nvGrpSpPr>
        <p:grpSpPr>
          <a:xfrm>
            <a:off x="0" y="25"/>
            <a:ext cx="9144000" cy="5143500"/>
            <a:chOff x="0" y="25"/>
            <a:chExt cx="9144000" cy="5143500"/>
          </a:xfrm>
        </p:grpSpPr>
        <p:cxnSp>
          <p:nvCxnSpPr>
            <p:cNvPr id="896" name="Google Shape;896;p85"/>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897" name="Google Shape;897;p85"/>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898" name="Google Shape;898;p85"/>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99" name="Shape 899"/>
        <p:cNvGrpSpPr/>
        <p:nvPr/>
      </p:nvGrpSpPr>
      <p:grpSpPr>
        <a:xfrm>
          <a:off x="0" y="0"/>
          <a:ext cx="0" cy="0"/>
          <a:chOff x="0" y="0"/>
          <a:chExt cx="0" cy="0"/>
        </a:xfrm>
      </p:grpSpPr>
      <p:sp>
        <p:nvSpPr>
          <p:cNvPr id="900" name="Google Shape;900;p86"/>
          <p:cNvSpPr/>
          <p:nvPr>
            <p:ph idx="2" type="pic"/>
          </p:nvPr>
        </p:nvSpPr>
        <p:spPr>
          <a:xfrm>
            <a:off x="0" y="25"/>
            <a:ext cx="9144000" cy="5143500"/>
          </a:xfrm>
          <a:prstGeom prst="rect">
            <a:avLst/>
          </a:prstGeom>
          <a:noFill/>
          <a:ln>
            <a:noFill/>
          </a:ln>
        </p:spPr>
      </p:sp>
      <p:sp>
        <p:nvSpPr>
          <p:cNvPr id="901" name="Google Shape;901;p86"/>
          <p:cNvSpPr txBox="1"/>
          <p:nvPr>
            <p:ph type="title"/>
          </p:nvPr>
        </p:nvSpPr>
        <p:spPr>
          <a:xfrm>
            <a:off x="2224075" y="3126875"/>
            <a:ext cx="4695900" cy="12342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400"/>
              <a:buNone/>
              <a:defRPr/>
            </a:lvl1pPr>
            <a:lvl2pPr lvl="1" rtl="0" algn="ctr">
              <a:spcBef>
                <a:spcPts val="0"/>
              </a:spcBef>
              <a:spcAft>
                <a:spcPts val="0"/>
              </a:spcAft>
              <a:buSzPts val="3400"/>
              <a:buNone/>
              <a:defRPr/>
            </a:lvl2pPr>
            <a:lvl3pPr lvl="2" rtl="0" algn="ctr">
              <a:spcBef>
                <a:spcPts val="0"/>
              </a:spcBef>
              <a:spcAft>
                <a:spcPts val="0"/>
              </a:spcAft>
              <a:buSzPts val="3400"/>
              <a:buNone/>
              <a:defRPr/>
            </a:lvl3pPr>
            <a:lvl4pPr lvl="3" rtl="0" algn="ctr">
              <a:spcBef>
                <a:spcPts val="0"/>
              </a:spcBef>
              <a:spcAft>
                <a:spcPts val="0"/>
              </a:spcAft>
              <a:buSzPts val="3400"/>
              <a:buNone/>
              <a:defRPr/>
            </a:lvl4pPr>
            <a:lvl5pPr lvl="4" rtl="0" algn="ctr">
              <a:spcBef>
                <a:spcPts val="0"/>
              </a:spcBef>
              <a:spcAft>
                <a:spcPts val="0"/>
              </a:spcAft>
              <a:buSzPts val="3400"/>
              <a:buNone/>
              <a:defRPr/>
            </a:lvl5pPr>
            <a:lvl6pPr lvl="5" rtl="0" algn="ctr">
              <a:spcBef>
                <a:spcPts val="0"/>
              </a:spcBef>
              <a:spcAft>
                <a:spcPts val="0"/>
              </a:spcAft>
              <a:buSzPts val="3400"/>
              <a:buNone/>
              <a:defRPr/>
            </a:lvl6pPr>
            <a:lvl7pPr lvl="6" rtl="0" algn="ctr">
              <a:spcBef>
                <a:spcPts val="0"/>
              </a:spcBef>
              <a:spcAft>
                <a:spcPts val="0"/>
              </a:spcAft>
              <a:buSzPts val="3400"/>
              <a:buNone/>
              <a:defRPr/>
            </a:lvl7pPr>
            <a:lvl8pPr lvl="7" rtl="0" algn="ctr">
              <a:spcBef>
                <a:spcPts val="0"/>
              </a:spcBef>
              <a:spcAft>
                <a:spcPts val="0"/>
              </a:spcAft>
              <a:buSzPts val="3400"/>
              <a:buNone/>
              <a:defRPr/>
            </a:lvl8pPr>
            <a:lvl9pPr lvl="8" rtl="0" algn="ctr">
              <a:spcBef>
                <a:spcPts val="0"/>
              </a:spcBef>
              <a:spcAft>
                <a:spcPts val="0"/>
              </a:spcAft>
              <a:buSzPts val="34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02" name="Shape 902"/>
        <p:cNvGrpSpPr/>
        <p:nvPr/>
      </p:nvGrpSpPr>
      <p:grpSpPr>
        <a:xfrm>
          <a:off x="0" y="0"/>
          <a:ext cx="0" cy="0"/>
          <a:chOff x="0" y="0"/>
          <a:chExt cx="0" cy="0"/>
        </a:xfrm>
      </p:grpSpPr>
      <p:pic>
        <p:nvPicPr>
          <p:cNvPr id="903" name="Google Shape;903;p87"/>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904" name="Google Shape;904;p87"/>
          <p:cNvSpPr txBox="1"/>
          <p:nvPr>
            <p:ph hasCustomPrompt="1" type="title"/>
          </p:nvPr>
        </p:nvSpPr>
        <p:spPr>
          <a:xfrm>
            <a:off x="1452900" y="1509250"/>
            <a:ext cx="6238200" cy="1568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9600"/>
              <a:buNone/>
              <a:defRPr sz="10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905" name="Google Shape;905;p87"/>
          <p:cNvSpPr txBox="1"/>
          <p:nvPr>
            <p:ph idx="1" type="subTitle"/>
          </p:nvPr>
        </p:nvSpPr>
        <p:spPr>
          <a:xfrm>
            <a:off x="1913900" y="3284300"/>
            <a:ext cx="5316300" cy="49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906" name="Google Shape;906;p87"/>
          <p:cNvSpPr txBox="1"/>
          <p:nvPr>
            <p:ph idx="2" type="subTitle"/>
          </p:nvPr>
        </p:nvSpPr>
        <p:spPr>
          <a:xfrm>
            <a:off x="3511200" y="103450"/>
            <a:ext cx="2121600" cy="40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907" name="Google Shape;907;p87"/>
          <p:cNvGrpSpPr/>
          <p:nvPr/>
        </p:nvGrpSpPr>
        <p:grpSpPr>
          <a:xfrm>
            <a:off x="0" y="25"/>
            <a:ext cx="9144000" cy="5143500"/>
            <a:chOff x="0" y="25"/>
            <a:chExt cx="9144000" cy="5143500"/>
          </a:xfrm>
        </p:grpSpPr>
        <p:cxnSp>
          <p:nvCxnSpPr>
            <p:cNvPr id="908" name="Google Shape;908;p87"/>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909" name="Google Shape;909;p87"/>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910" name="Google Shape;910;p87"/>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911" name="Google Shape;911;p87"/>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912" name="Shape 912"/>
        <p:cNvGrpSpPr/>
        <p:nvPr/>
      </p:nvGrpSpPr>
      <p:grpSpPr>
        <a:xfrm>
          <a:off x="0" y="0"/>
          <a:ext cx="0" cy="0"/>
          <a:chOff x="0" y="0"/>
          <a:chExt cx="0" cy="0"/>
        </a:xfrm>
      </p:grpSpPr>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913" name="Shape 913"/>
        <p:cNvGrpSpPr/>
        <p:nvPr/>
      </p:nvGrpSpPr>
      <p:grpSpPr>
        <a:xfrm>
          <a:off x="0" y="0"/>
          <a:ext cx="0" cy="0"/>
          <a:chOff x="0" y="0"/>
          <a:chExt cx="0" cy="0"/>
        </a:xfrm>
      </p:grpSpPr>
      <p:pic>
        <p:nvPicPr>
          <p:cNvPr id="914" name="Google Shape;914;p89"/>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915" name="Google Shape;915;p89"/>
          <p:cNvSpPr txBox="1"/>
          <p:nvPr>
            <p:ph idx="1" type="subTitle"/>
          </p:nvPr>
        </p:nvSpPr>
        <p:spPr>
          <a:xfrm>
            <a:off x="1927312" y="1967019"/>
            <a:ext cx="23907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16" name="Google Shape;916;p89"/>
          <p:cNvSpPr txBox="1"/>
          <p:nvPr>
            <p:ph idx="2" type="subTitle"/>
          </p:nvPr>
        </p:nvSpPr>
        <p:spPr>
          <a:xfrm>
            <a:off x="5715813" y="1967019"/>
            <a:ext cx="23907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17" name="Google Shape;917;p89"/>
          <p:cNvSpPr txBox="1"/>
          <p:nvPr>
            <p:ph idx="3" type="subTitle"/>
          </p:nvPr>
        </p:nvSpPr>
        <p:spPr>
          <a:xfrm>
            <a:off x="1927312" y="3446526"/>
            <a:ext cx="23907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18" name="Google Shape;918;p89"/>
          <p:cNvSpPr txBox="1"/>
          <p:nvPr>
            <p:ph idx="4" type="subTitle"/>
          </p:nvPr>
        </p:nvSpPr>
        <p:spPr>
          <a:xfrm>
            <a:off x="5715813" y="3446526"/>
            <a:ext cx="23907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19" name="Google Shape;919;p89"/>
          <p:cNvSpPr txBox="1"/>
          <p:nvPr>
            <p:ph hasCustomPrompt="1" type="title"/>
          </p:nvPr>
        </p:nvSpPr>
        <p:spPr>
          <a:xfrm>
            <a:off x="1037487" y="1679025"/>
            <a:ext cx="813900" cy="8139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38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920" name="Google Shape;920;p89"/>
          <p:cNvSpPr txBox="1"/>
          <p:nvPr>
            <p:ph hasCustomPrompt="1" idx="5" type="title"/>
          </p:nvPr>
        </p:nvSpPr>
        <p:spPr>
          <a:xfrm>
            <a:off x="1037487" y="3158525"/>
            <a:ext cx="813900" cy="8139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38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921" name="Google Shape;921;p89"/>
          <p:cNvSpPr txBox="1"/>
          <p:nvPr>
            <p:ph hasCustomPrompt="1" idx="6" type="title"/>
          </p:nvPr>
        </p:nvSpPr>
        <p:spPr>
          <a:xfrm>
            <a:off x="4815037" y="1679025"/>
            <a:ext cx="813900" cy="8139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38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922" name="Google Shape;922;p89"/>
          <p:cNvSpPr txBox="1"/>
          <p:nvPr>
            <p:ph hasCustomPrompt="1" idx="7" type="title"/>
          </p:nvPr>
        </p:nvSpPr>
        <p:spPr>
          <a:xfrm>
            <a:off x="4815037" y="3158525"/>
            <a:ext cx="813900" cy="8139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38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923" name="Google Shape;923;p89"/>
          <p:cNvSpPr txBox="1"/>
          <p:nvPr>
            <p:ph idx="8"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924" name="Google Shape;924;p89"/>
          <p:cNvSpPr txBox="1"/>
          <p:nvPr>
            <p:ph idx="9" type="subTitle"/>
          </p:nvPr>
        </p:nvSpPr>
        <p:spPr>
          <a:xfrm>
            <a:off x="1927312" y="1679025"/>
            <a:ext cx="2390700" cy="36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solidFill>
                  <a:schemeClr val="dk2"/>
                </a:solidFill>
                <a:latin typeface="Domine"/>
                <a:ea typeface="Domine"/>
                <a:cs typeface="Domine"/>
                <a:sym typeface="Domine"/>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925" name="Google Shape;925;p89"/>
          <p:cNvSpPr txBox="1"/>
          <p:nvPr>
            <p:ph idx="13" type="subTitle"/>
          </p:nvPr>
        </p:nvSpPr>
        <p:spPr>
          <a:xfrm>
            <a:off x="5715812" y="1679025"/>
            <a:ext cx="2390700" cy="36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solidFill>
                  <a:schemeClr val="dk2"/>
                </a:solidFill>
                <a:latin typeface="Domine"/>
                <a:ea typeface="Domine"/>
                <a:cs typeface="Domine"/>
                <a:sym typeface="Domine"/>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926" name="Google Shape;926;p89"/>
          <p:cNvSpPr txBox="1"/>
          <p:nvPr>
            <p:ph idx="14" type="subTitle"/>
          </p:nvPr>
        </p:nvSpPr>
        <p:spPr>
          <a:xfrm>
            <a:off x="1927312" y="3158525"/>
            <a:ext cx="2390700" cy="36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solidFill>
                  <a:schemeClr val="dk2"/>
                </a:solidFill>
                <a:latin typeface="Domine"/>
                <a:ea typeface="Domine"/>
                <a:cs typeface="Domine"/>
                <a:sym typeface="Domine"/>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927" name="Google Shape;927;p89"/>
          <p:cNvSpPr txBox="1"/>
          <p:nvPr>
            <p:ph idx="15" type="subTitle"/>
          </p:nvPr>
        </p:nvSpPr>
        <p:spPr>
          <a:xfrm>
            <a:off x="5715812" y="3158525"/>
            <a:ext cx="2390700" cy="36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solidFill>
                  <a:schemeClr val="dk2"/>
                </a:solidFill>
                <a:latin typeface="Domine"/>
                <a:ea typeface="Domine"/>
                <a:cs typeface="Domine"/>
                <a:sym typeface="Domine"/>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cxnSp>
        <p:nvCxnSpPr>
          <p:cNvPr id="928" name="Google Shape;928;p89"/>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929" name="Google Shape;929;p89"/>
          <p:cNvSpPr/>
          <p:nvPr/>
        </p:nvSpPr>
        <p:spPr>
          <a:xfrm flipH="1">
            <a:off x="1380447" y="246014"/>
            <a:ext cx="373543" cy="24076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0" name="Google Shape;930;p89"/>
          <p:cNvGrpSpPr/>
          <p:nvPr/>
        </p:nvGrpSpPr>
        <p:grpSpPr>
          <a:xfrm flipH="1">
            <a:off x="7557493" y="246027"/>
            <a:ext cx="472842" cy="317708"/>
            <a:chOff x="2493575" y="1248525"/>
            <a:chExt cx="386025" cy="259375"/>
          </a:xfrm>
        </p:grpSpPr>
        <p:sp>
          <p:nvSpPr>
            <p:cNvPr id="931" name="Google Shape;931;p89"/>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89"/>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 name="Google Shape;933;p89"/>
          <p:cNvGrpSpPr/>
          <p:nvPr/>
        </p:nvGrpSpPr>
        <p:grpSpPr>
          <a:xfrm flipH="1">
            <a:off x="299525" y="1180249"/>
            <a:ext cx="472842" cy="317708"/>
            <a:chOff x="2493575" y="1248525"/>
            <a:chExt cx="386025" cy="259375"/>
          </a:xfrm>
        </p:grpSpPr>
        <p:sp>
          <p:nvSpPr>
            <p:cNvPr id="934" name="Google Shape;934;p89"/>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89"/>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6" name="Google Shape;936;p89"/>
          <p:cNvSpPr/>
          <p:nvPr/>
        </p:nvSpPr>
        <p:spPr>
          <a:xfrm flipH="1">
            <a:off x="8241492" y="944989"/>
            <a:ext cx="365020" cy="235273"/>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937" name="Shape 937"/>
        <p:cNvGrpSpPr/>
        <p:nvPr/>
      </p:nvGrpSpPr>
      <p:grpSpPr>
        <a:xfrm>
          <a:off x="0" y="0"/>
          <a:ext cx="0" cy="0"/>
          <a:chOff x="0" y="0"/>
          <a:chExt cx="0" cy="0"/>
        </a:xfrm>
      </p:grpSpPr>
      <p:pic>
        <p:nvPicPr>
          <p:cNvPr id="938" name="Google Shape;938;p90"/>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939" name="Google Shape;939;p90"/>
          <p:cNvSpPr txBox="1"/>
          <p:nvPr>
            <p:ph type="title"/>
          </p:nvPr>
        </p:nvSpPr>
        <p:spPr>
          <a:xfrm>
            <a:off x="2391900" y="3400313"/>
            <a:ext cx="4360200" cy="53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2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40" name="Google Shape;940;p90"/>
          <p:cNvSpPr txBox="1"/>
          <p:nvPr>
            <p:ph idx="1" type="subTitle"/>
          </p:nvPr>
        </p:nvSpPr>
        <p:spPr>
          <a:xfrm>
            <a:off x="1896875" y="1426500"/>
            <a:ext cx="5350200" cy="1791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8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41" name="Google Shape;941;p90"/>
          <p:cNvSpPr txBox="1"/>
          <p:nvPr>
            <p:ph idx="2" type="subTitle"/>
          </p:nvPr>
        </p:nvSpPr>
        <p:spPr>
          <a:xfrm>
            <a:off x="3511200" y="103450"/>
            <a:ext cx="2121600" cy="40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942" name="Google Shape;942;p90"/>
          <p:cNvGrpSpPr/>
          <p:nvPr/>
        </p:nvGrpSpPr>
        <p:grpSpPr>
          <a:xfrm>
            <a:off x="0" y="25"/>
            <a:ext cx="9144000" cy="5143500"/>
            <a:chOff x="0" y="25"/>
            <a:chExt cx="9144000" cy="5143500"/>
          </a:xfrm>
        </p:grpSpPr>
        <p:cxnSp>
          <p:nvCxnSpPr>
            <p:cNvPr id="943" name="Google Shape;943;p90"/>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944" name="Google Shape;944;p90"/>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945" name="Google Shape;945;p90"/>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946" name="Google Shape;946;p90"/>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_AND_BODY_1">
    <p:spTree>
      <p:nvGrpSpPr>
        <p:cNvPr id="947" name="Shape 947"/>
        <p:cNvGrpSpPr/>
        <p:nvPr/>
      </p:nvGrpSpPr>
      <p:grpSpPr>
        <a:xfrm>
          <a:off x="0" y="0"/>
          <a:ext cx="0" cy="0"/>
          <a:chOff x="0" y="0"/>
          <a:chExt cx="0" cy="0"/>
        </a:xfrm>
      </p:grpSpPr>
      <p:pic>
        <p:nvPicPr>
          <p:cNvPr id="948" name="Google Shape;948;p91"/>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949" name="Google Shape;949;p9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950" name="Google Shape;950;p91"/>
          <p:cNvSpPr txBox="1"/>
          <p:nvPr>
            <p:ph idx="1" type="body"/>
          </p:nvPr>
        </p:nvSpPr>
        <p:spPr>
          <a:xfrm>
            <a:off x="720000" y="1215750"/>
            <a:ext cx="7704000" cy="1351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1600"/>
              </a:spcBef>
              <a:spcAft>
                <a:spcPts val="0"/>
              </a:spcAft>
              <a:buSzPts val="1400"/>
              <a:buChar char="■"/>
              <a:defRPr/>
            </a:lvl3pPr>
            <a:lvl4pPr indent="-317500" lvl="3" marL="1828800" rtl="0">
              <a:lnSpc>
                <a:spcPct val="100000"/>
              </a:lnSpc>
              <a:spcBef>
                <a:spcPts val="1600"/>
              </a:spcBef>
              <a:spcAft>
                <a:spcPts val="0"/>
              </a:spcAft>
              <a:buSzPts val="1400"/>
              <a:buChar char="●"/>
              <a:defRPr/>
            </a:lvl4pPr>
            <a:lvl5pPr indent="-317500" lvl="4" marL="2286000" rtl="0">
              <a:lnSpc>
                <a:spcPct val="100000"/>
              </a:lnSpc>
              <a:spcBef>
                <a:spcPts val="1600"/>
              </a:spcBef>
              <a:spcAft>
                <a:spcPts val="0"/>
              </a:spcAft>
              <a:buSzPts val="1400"/>
              <a:buChar char="○"/>
              <a:defRPr/>
            </a:lvl5pPr>
            <a:lvl6pPr indent="-317500" lvl="5" marL="2743200" rtl="0">
              <a:lnSpc>
                <a:spcPct val="100000"/>
              </a:lnSpc>
              <a:spcBef>
                <a:spcPts val="1600"/>
              </a:spcBef>
              <a:spcAft>
                <a:spcPts val="0"/>
              </a:spcAft>
              <a:buSzPts val="1400"/>
              <a:buChar char="■"/>
              <a:defRPr/>
            </a:lvl6pPr>
            <a:lvl7pPr indent="-317500" lvl="6" marL="3200400" rtl="0">
              <a:lnSpc>
                <a:spcPct val="100000"/>
              </a:lnSpc>
              <a:spcBef>
                <a:spcPts val="1600"/>
              </a:spcBef>
              <a:spcAft>
                <a:spcPts val="0"/>
              </a:spcAft>
              <a:buSzPts val="1400"/>
              <a:buChar char="●"/>
              <a:defRPr/>
            </a:lvl7pPr>
            <a:lvl8pPr indent="-317500" lvl="7" marL="3657600" rtl="0">
              <a:lnSpc>
                <a:spcPct val="100000"/>
              </a:lnSpc>
              <a:spcBef>
                <a:spcPts val="1600"/>
              </a:spcBef>
              <a:spcAft>
                <a:spcPts val="0"/>
              </a:spcAft>
              <a:buSzPts val="1400"/>
              <a:buChar char="○"/>
              <a:defRPr/>
            </a:lvl8pPr>
            <a:lvl9pPr indent="-317500" lvl="8" marL="4114800" rtl="0">
              <a:lnSpc>
                <a:spcPct val="100000"/>
              </a:lnSpc>
              <a:spcBef>
                <a:spcPts val="1600"/>
              </a:spcBef>
              <a:spcAft>
                <a:spcPts val="1600"/>
              </a:spcAft>
              <a:buSzPts val="1400"/>
              <a:buChar char="■"/>
              <a:defRPr/>
            </a:lvl9pPr>
          </a:lstStyle>
          <a:p/>
        </p:txBody>
      </p:sp>
      <p:cxnSp>
        <p:nvCxnSpPr>
          <p:cNvPr id="951" name="Google Shape;951;p91"/>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952" name="Google Shape;952;p91"/>
          <p:cNvSpPr/>
          <p:nvPr/>
        </p:nvSpPr>
        <p:spPr>
          <a:xfrm flipH="1">
            <a:off x="1455447" y="445014"/>
            <a:ext cx="373543" cy="24076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3" name="Google Shape;953;p91"/>
          <p:cNvGrpSpPr/>
          <p:nvPr/>
        </p:nvGrpSpPr>
        <p:grpSpPr>
          <a:xfrm flipH="1">
            <a:off x="7446893" y="312302"/>
            <a:ext cx="472842" cy="317708"/>
            <a:chOff x="2493575" y="1248525"/>
            <a:chExt cx="386025" cy="259375"/>
          </a:xfrm>
        </p:grpSpPr>
        <p:sp>
          <p:nvSpPr>
            <p:cNvPr id="954" name="Google Shape;954;p91"/>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91"/>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 name="Google Shape;956;p91"/>
          <p:cNvGrpSpPr/>
          <p:nvPr/>
        </p:nvGrpSpPr>
        <p:grpSpPr>
          <a:xfrm flipH="1">
            <a:off x="299525" y="903774"/>
            <a:ext cx="472842" cy="317708"/>
            <a:chOff x="2493575" y="1248525"/>
            <a:chExt cx="386025" cy="259375"/>
          </a:xfrm>
        </p:grpSpPr>
        <p:sp>
          <p:nvSpPr>
            <p:cNvPr id="957" name="Google Shape;957;p91"/>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91"/>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9" name="Google Shape;959;p91"/>
          <p:cNvSpPr/>
          <p:nvPr/>
        </p:nvSpPr>
        <p:spPr>
          <a:xfrm flipH="1">
            <a:off x="8241492" y="944989"/>
            <a:ext cx="365020" cy="235273"/>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3_1_1">
    <p:spTree>
      <p:nvGrpSpPr>
        <p:cNvPr id="960" name="Shape 960"/>
        <p:cNvGrpSpPr/>
        <p:nvPr/>
      </p:nvGrpSpPr>
      <p:grpSpPr>
        <a:xfrm>
          <a:off x="0" y="0"/>
          <a:ext cx="0" cy="0"/>
          <a:chOff x="0" y="0"/>
          <a:chExt cx="0" cy="0"/>
        </a:xfrm>
      </p:grpSpPr>
      <p:pic>
        <p:nvPicPr>
          <p:cNvPr id="961" name="Google Shape;961;p92"/>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962" name="Google Shape;962;p92"/>
          <p:cNvSpPr txBox="1"/>
          <p:nvPr>
            <p:ph type="title"/>
          </p:nvPr>
        </p:nvSpPr>
        <p:spPr>
          <a:xfrm>
            <a:off x="5277900" y="1412875"/>
            <a:ext cx="3146100" cy="1076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963" name="Google Shape;963;p92"/>
          <p:cNvSpPr txBox="1"/>
          <p:nvPr>
            <p:ph idx="1" type="subTitle"/>
          </p:nvPr>
        </p:nvSpPr>
        <p:spPr>
          <a:xfrm>
            <a:off x="5277900" y="2593325"/>
            <a:ext cx="3146100" cy="1137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964" name="Google Shape;964;p92"/>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ONE_COLUMN_TEXT_3">
    <p:spTree>
      <p:nvGrpSpPr>
        <p:cNvPr id="965" name="Shape 965"/>
        <p:cNvGrpSpPr/>
        <p:nvPr/>
      </p:nvGrpSpPr>
      <p:grpSpPr>
        <a:xfrm>
          <a:off x="0" y="0"/>
          <a:ext cx="0" cy="0"/>
          <a:chOff x="0" y="0"/>
          <a:chExt cx="0" cy="0"/>
        </a:xfrm>
      </p:grpSpPr>
      <p:pic>
        <p:nvPicPr>
          <p:cNvPr id="966" name="Google Shape;966;p93"/>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967" name="Google Shape;967;p93"/>
          <p:cNvSpPr txBox="1"/>
          <p:nvPr>
            <p:ph type="title"/>
          </p:nvPr>
        </p:nvSpPr>
        <p:spPr>
          <a:xfrm>
            <a:off x="4337100" y="1437488"/>
            <a:ext cx="4086900" cy="745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968" name="Google Shape;968;p93"/>
          <p:cNvSpPr txBox="1"/>
          <p:nvPr>
            <p:ph idx="1" type="subTitle"/>
          </p:nvPr>
        </p:nvSpPr>
        <p:spPr>
          <a:xfrm>
            <a:off x="4337100" y="2235213"/>
            <a:ext cx="4086900" cy="1458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69" name="Google Shape;969;p93"/>
          <p:cNvSpPr/>
          <p:nvPr>
            <p:ph idx="2" type="pic"/>
          </p:nvPr>
        </p:nvSpPr>
        <p:spPr>
          <a:xfrm>
            <a:off x="720000" y="978200"/>
            <a:ext cx="3174600" cy="3174600"/>
          </a:xfrm>
          <a:prstGeom prst="rect">
            <a:avLst/>
          </a:prstGeom>
          <a:noFill/>
          <a:ln cap="flat" cmpd="sng" w="19050">
            <a:solidFill>
              <a:srgbClr val="000000"/>
            </a:solidFill>
            <a:prstDash val="solid"/>
            <a:round/>
            <a:headEnd len="sm" w="sm" type="none"/>
            <a:tailEnd len="sm" w="sm" type="none"/>
          </a:ln>
        </p:spPr>
      </p:sp>
      <p:sp>
        <p:nvSpPr>
          <p:cNvPr id="970" name="Google Shape;970;p93"/>
          <p:cNvSpPr txBox="1"/>
          <p:nvPr>
            <p:ph idx="3" type="subTitle"/>
          </p:nvPr>
        </p:nvSpPr>
        <p:spPr>
          <a:xfrm>
            <a:off x="6302400" y="103450"/>
            <a:ext cx="2121600" cy="400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None/>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grpSp>
        <p:nvGrpSpPr>
          <p:cNvPr id="971" name="Google Shape;971;p93"/>
          <p:cNvGrpSpPr/>
          <p:nvPr/>
        </p:nvGrpSpPr>
        <p:grpSpPr>
          <a:xfrm>
            <a:off x="0" y="25"/>
            <a:ext cx="9144000" cy="5143500"/>
            <a:chOff x="0" y="25"/>
            <a:chExt cx="9144000" cy="5143500"/>
          </a:xfrm>
        </p:grpSpPr>
        <p:cxnSp>
          <p:nvCxnSpPr>
            <p:cNvPr id="972" name="Google Shape;972;p93"/>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973" name="Google Shape;973;p93"/>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974" name="Google Shape;974;p93"/>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975" name="Google Shape;975;p93"/>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ONE_COLUMN_TEXT_3_1">
    <p:spTree>
      <p:nvGrpSpPr>
        <p:cNvPr id="976" name="Shape 976"/>
        <p:cNvGrpSpPr/>
        <p:nvPr/>
      </p:nvGrpSpPr>
      <p:grpSpPr>
        <a:xfrm>
          <a:off x="0" y="0"/>
          <a:ext cx="0" cy="0"/>
          <a:chOff x="0" y="0"/>
          <a:chExt cx="0" cy="0"/>
        </a:xfrm>
      </p:grpSpPr>
      <p:pic>
        <p:nvPicPr>
          <p:cNvPr id="977" name="Google Shape;977;p94"/>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978" name="Google Shape;978;p94"/>
          <p:cNvSpPr txBox="1"/>
          <p:nvPr>
            <p:ph type="title"/>
          </p:nvPr>
        </p:nvSpPr>
        <p:spPr>
          <a:xfrm>
            <a:off x="720000" y="1503325"/>
            <a:ext cx="3755700" cy="6795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979" name="Google Shape;979;p94"/>
          <p:cNvSpPr txBox="1"/>
          <p:nvPr>
            <p:ph idx="1" type="subTitle"/>
          </p:nvPr>
        </p:nvSpPr>
        <p:spPr>
          <a:xfrm>
            <a:off x="720000" y="2235224"/>
            <a:ext cx="3755700" cy="13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80" name="Google Shape;980;p94"/>
          <p:cNvSpPr txBox="1"/>
          <p:nvPr>
            <p:ph idx="2" type="subTitle"/>
          </p:nvPr>
        </p:nvSpPr>
        <p:spPr>
          <a:xfrm>
            <a:off x="720000" y="103450"/>
            <a:ext cx="2121600" cy="4002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981" name="Google Shape;981;p94"/>
          <p:cNvGrpSpPr/>
          <p:nvPr/>
        </p:nvGrpSpPr>
        <p:grpSpPr>
          <a:xfrm>
            <a:off x="0" y="25"/>
            <a:ext cx="9144000" cy="5143500"/>
            <a:chOff x="0" y="25"/>
            <a:chExt cx="9144000" cy="5143500"/>
          </a:xfrm>
        </p:grpSpPr>
        <p:cxnSp>
          <p:nvCxnSpPr>
            <p:cNvPr id="982" name="Google Shape;982;p94"/>
            <p:cNvCxnSpPr/>
            <p:nvPr/>
          </p:nvCxnSpPr>
          <p:spPr>
            <a:xfrm>
              <a:off x="0" y="4513500"/>
              <a:ext cx="9144000" cy="0"/>
            </a:xfrm>
            <a:prstGeom prst="straightConnector1">
              <a:avLst/>
            </a:prstGeom>
            <a:noFill/>
            <a:ln cap="flat" cmpd="sng" w="19050">
              <a:solidFill>
                <a:schemeClr val="dk1"/>
              </a:solidFill>
              <a:prstDash val="solid"/>
              <a:round/>
              <a:headEnd len="med" w="med" type="none"/>
              <a:tailEnd len="med" w="med" type="none"/>
            </a:ln>
          </p:spPr>
        </p:cxnSp>
        <p:cxnSp>
          <p:nvCxnSpPr>
            <p:cNvPr id="983" name="Google Shape;983;p94"/>
            <p:cNvCxnSpPr/>
            <p:nvPr/>
          </p:nvCxnSpPr>
          <p:spPr>
            <a:xfrm>
              <a:off x="33397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984" name="Google Shape;984;p94"/>
            <p:cNvCxnSpPr/>
            <p:nvPr/>
          </p:nvCxnSpPr>
          <p:spPr>
            <a:xfrm>
              <a:off x="8810025" y="25"/>
              <a:ext cx="0" cy="5143500"/>
            </a:xfrm>
            <a:prstGeom prst="straightConnector1">
              <a:avLst/>
            </a:prstGeom>
            <a:noFill/>
            <a:ln cap="flat" cmpd="sng" w="19050">
              <a:solidFill>
                <a:schemeClr val="dk1"/>
              </a:solidFill>
              <a:prstDash val="solid"/>
              <a:round/>
              <a:headEnd len="med" w="med" type="none"/>
              <a:tailEnd len="med" w="med" type="none"/>
            </a:ln>
          </p:spPr>
        </p:cxnSp>
        <p:cxnSp>
          <p:nvCxnSpPr>
            <p:cNvPr id="985" name="Google Shape;985;p94"/>
            <p:cNvCxnSpPr/>
            <p:nvPr/>
          </p:nvCxnSpPr>
          <p:spPr>
            <a:xfrm>
              <a:off x="0" y="630000"/>
              <a:ext cx="91440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ONE_COLUMN_TEXT_4">
    <p:spTree>
      <p:nvGrpSpPr>
        <p:cNvPr id="986" name="Shape 986"/>
        <p:cNvGrpSpPr/>
        <p:nvPr/>
      </p:nvGrpSpPr>
      <p:grpSpPr>
        <a:xfrm>
          <a:off x="0" y="0"/>
          <a:ext cx="0" cy="0"/>
          <a:chOff x="0" y="0"/>
          <a:chExt cx="0" cy="0"/>
        </a:xfrm>
      </p:grpSpPr>
      <p:pic>
        <p:nvPicPr>
          <p:cNvPr id="987" name="Google Shape;987;p95"/>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988" name="Google Shape;988;p95"/>
          <p:cNvSpPr txBox="1"/>
          <p:nvPr>
            <p:ph idx="1" type="body"/>
          </p:nvPr>
        </p:nvSpPr>
        <p:spPr>
          <a:xfrm>
            <a:off x="720000" y="1584150"/>
            <a:ext cx="3793500" cy="2280000"/>
          </a:xfrm>
          <a:prstGeom prst="rect">
            <a:avLst/>
          </a:prstGeom>
        </p:spPr>
        <p:txBody>
          <a:bodyPr anchorCtr="0" anchor="t" bIns="91425" lIns="91425" spcFirstLastPara="1" rIns="91425" wrap="square" tIns="91425">
            <a:noAutofit/>
          </a:bodyPr>
          <a:lstStyle>
            <a:lvl1pPr indent="-323850" lvl="0" marL="457200" rtl="0">
              <a:lnSpc>
                <a:spcPct val="100000"/>
              </a:lnSpc>
              <a:spcBef>
                <a:spcPts val="0"/>
              </a:spcBef>
              <a:spcAft>
                <a:spcPts val="0"/>
              </a:spcAft>
              <a:buClr>
                <a:srgbClr val="D1B4E5"/>
              </a:buClr>
              <a:buSzPts val="1500"/>
              <a:buFont typeface="Barlow"/>
              <a:buAutoNum type="arabicPeriod"/>
              <a:defRPr/>
            </a:lvl1pPr>
            <a:lvl2pPr indent="-317500" lvl="1" marL="914400" rtl="0">
              <a:lnSpc>
                <a:spcPct val="115000"/>
              </a:lnSpc>
              <a:spcBef>
                <a:spcPts val="0"/>
              </a:spcBef>
              <a:spcAft>
                <a:spcPts val="0"/>
              </a:spcAft>
              <a:buClr>
                <a:srgbClr val="000000"/>
              </a:buClr>
              <a:buSzPts val="1400"/>
              <a:buFont typeface="Arimo"/>
              <a:buAutoNum type="alphaLcPeriod"/>
              <a:defRPr/>
            </a:lvl2pPr>
            <a:lvl3pPr indent="-317500" lvl="2" marL="1371600" rtl="0">
              <a:lnSpc>
                <a:spcPct val="115000"/>
              </a:lnSpc>
              <a:spcBef>
                <a:spcPts val="1600"/>
              </a:spcBef>
              <a:spcAft>
                <a:spcPts val="0"/>
              </a:spcAft>
              <a:buClr>
                <a:srgbClr val="000000"/>
              </a:buClr>
              <a:buSzPts val="1400"/>
              <a:buFont typeface="Arimo"/>
              <a:buAutoNum type="romanLcPeriod"/>
              <a:defRPr/>
            </a:lvl3pPr>
            <a:lvl4pPr indent="-317500" lvl="3" marL="1828800" rtl="0">
              <a:lnSpc>
                <a:spcPct val="115000"/>
              </a:lnSpc>
              <a:spcBef>
                <a:spcPts val="1600"/>
              </a:spcBef>
              <a:spcAft>
                <a:spcPts val="0"/>
              </a:spcAft>
              <a:buClr>
                <a:srgbClr val="000000"/>
              </a:buClr>
              <a:buSzPts val="1400"/>
              <a:buFont typeface="Arimo"/>
              <a:buAutoNum type="arabicPeriod"/>
              <a:defRPr/>
            </a:lvl4pPr>
            <a:lvl5pPr indent="-317500" lvl="4" marL="2286000" rtl="0">
              <a:lnSpc>
                <a:spcPct val="115000"/>
              </a:lnSpc>
              <a:spcBef>
                <a:spcPts val="1600"/>
              </a:spcBef>
              <a:spcAft>
                <a:spcPts val="0"/>
              </a:spcAft>
              <a:buClr>
                <a:srgbClr val="000000"/>
              </a:buClr>
              <a:buSzPts val="1400"/>
              <a:buFont typeface="Arimo"/>
              <a:buAutoNum type="alphaLcPeriod"/>
              <a:defRPr/>
            </a:lvl5pPr>
            <a:lvl6pPr indent="-317500" lvl="5" marL="2743200" rtl="0">
              <a:lnSpc>
                <a:spcPct val="115000"/>
              </a:lnSpc>
              <a:spcBef>
                <a:spcPts val="1600"/>
              </a:spcBef>
              <a:spcAft>
                <a:spcPts val="0"/>
              </a:spcAft>
              <a:buClr>
                <a:srgbClr val="000000"/>
              </a:buClr>
              <a:buSzPts val="1400"/>
              <a:buFont typeface="Arimo"/>
              <a:buAutoNum type="romanLcPeriod"/>
              <a:defRPr/>
            </a:lvl6pPr>
            <a:lvl7pPr indent="-317500" lvl="6" marL="3200400" rtl="0">
              <a:lnSpc>
                <a:spcPct val="115000"/>
              </a:lnSpc>
              <a:spcBef>
                <a:spcPts val="1600"/>
              </a:spcBef>
              <a:spcAft>
                <a:spcPts val="0"/>
              </a:spcAft>
              <a:buClr>
                <a:srgbClr val="000000"/>
              </a:buClr>
              <a:buSzPts val="1400"/>
              <a:buFont typeface="Arimo"/>
              <a:buAutoNum type="arabicPeriod"/>
              <a:defRPr/>
            </a:lvl7pPr>
            <a:lvl8pPr indent="-317500" lvl="7" marL="3657600" rtl="0">
              <a:lnSpc>
                <a:spcPct val="115000"/>
              </a:lnSpc>
              <a:spcBef>
                <a:spcPts val="1600"/>
              </a:spcBef>
              <a:spcAft>
                <a:spcPts val="0"/>
              </a:spcAft>
              <a:buClr>
                <a:srgbClr val="000000"/>
              </a:buClr>
              <a:buSzPts val="1400"/>
              <a:buFont typeface="Arimo"/>
              <a:buAutoNum type="alphaLcPeriod"/>
              <a:defRPr/>
            </a:lvl8pPr>
            <a:lvl9pPr indent="-317500" lvl="8" marL="4114800" rtl="0">
              <a:lnSpc>
                <a:spcPct val="115000"/>
              </a:lnSpc>
              <a:spcBef>
                <a:spcPts val="1600"/>
              </a:spcBef>
              <a:spcAft>
                <a:spcPts val="1600"/>
              </a:spcAft>
              <a:buClr>
                <a:srgbClr val="000000"/>
              </a:buClr>
              <a:buSzPts val="1400"/>
              <a:buFont typeface="Arimo"/>
              <a:buAutoNum type="romanLcPeriod"/>
              <a:defRPr/>
            </a:lvl9pPr>
          </a:lstStyle>
          <a:p/>
        </p:txBody>
      </p:sp>
      <p:sp>
        <p:nvSpPr>
          <p:cNvPr id="989" name="Google Shape;989;p95"/>
          <p:cNvSpPr txBox="1"/>
          <p:nvPr>
            <p:ph type="title"/>
          </p:nvPr>
        </p:nvSpPr>
        <p:spPr>
          <a:xfrm>
            <a:off x="720000" y="443403"/>
            <a:ext cx="5845500" cy="6942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990" name="Google Shape;990;p95"/>
          <p:cNvSpPr/>
          <p:nvPr>
            <p:ph idx="2" type="pic"/>
          </p:nvPr>
        </p:nvSpPr>
        <p:spPr>
          <a:xfrm>
            <a:off x="5249400" y="1542000"/>
            <a:ext cx="2610900" cy="2610900"/>
          </a:xfrm>
          <a:prstGeom prst="rect">
            <a:avLst/>
          </a:prstGeom>
          <a:noFill/>
          <a:ln cap="sq" cmpd="sng" w="19050">
            <a:solidFill>
              <a:schemeClr val="dk1"/>
            </a:solidFill>
            <a:prstDash val="solid"/>
            <a:round/>
            <a:headEnd len="sm" w="sm" type="none"/>
            <a:tailEnd len="sm" w="sm" type="none"/>
          </a:ln>
        </p:spPr>
      </p:sp>
      <p:cxnSp>
        <p:nvCxnSpPr>
          <p:cNvPr id="991" name="Google Shape;991;p95"/>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992" name="Google Shape;992;p95"/>
          <p:cNvSpPr/>
          <p:nvPr/>
        </p:nvSpPr>
        <p:spPr>
          <a:xfrm>
            <a:off x="6632470" y="271005"/>
            <a:ext cx="408469" cy="263277"/>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3" name="Google Shape;993;p95"/>
          <p:cNvGrpSpPr/>
          <p:nvPr/>
        </p:nvGrpSpPr>
        <p:grpSpPr>
          <a:xfrm>
            <a:off x="8538621" y="623706"/>
            <a:ext cx="418034" cy="630656"/>
            <a:chOff x="8538621" y="623706"/>
            <a:chExt cx="418034" cy="630656"/>
          </a:xfrm>
        </p:grpSpPr>
        <p:grpSp>
          <p:nvGrpSpPr>
            <p:cNvPr id="994" name="Google Shape;994;p95"/>
            <p:cNvGrpSpPr/>
            <p:nvPr/>
          </p:nvGrpSpPr>
          <p:grpSpPr>
            <a:xfrm>
              <a:off x="8609803" y="767216"/>
              <a:ext cx="239221" cy="487147"/>
              <a:chOff x="1925725" y="1035100"/>
              <a:chExt cx="174525" cy="355400"/>
            </a:xfrm>
          </p:grpSpPr>
          <p:sp>
            <p:nvSpPr>
              <p:cNvPr id="995" name="Google Shape;995;p95"/>
              <p:cNvSpPr/>
              <p:nvPr/>
            </p:nvSpPr>
            <p:spPr>
              <a:xfrm>
                <a:off x="1932400" y="1041150"/>
                <a:ext cx="163375" cy="343300"/>
              </a:xfrm>
              <a:custGeom>
                <a:rect b="b" l="l" r="r" t="t"/>
                <a:pathLst>
                  <a:path extrusionOk="0" h="13732" w="6535">
                    <a:moveTo>
                      <a:pt x="3829" y="1"/>
                    </a:moveTo>
                    <a:cubicBezTo>
                      <a:pt x="3740" y="1"/>
                      <a:pt x="3651" y="52"/>
                      <a:pt x="3612" y="141"/>
                    </a:cubicBezTo>
                    <a:lnTo>
                      <a:pt x="690" y="6700"/>
                    </a:lnTo>
                    <a:cubicBezTo>
                      <a:pt x="614" y="6866"/>
                      <a:pt x="728" y="7044"/>
                      <a:pt x="907" y="7044"/>
                    </a:cubicBezTo>
                    <a:lnTo>
                      <a:pt x="2400" y="7044"/>
                    </a:lnTo>
                    <a:lnTo>
                      <a:pt x="52" y="13412"/>
                    </a:lnTo>
                    <a:cubicBezTo>
                      <a:pt x="1" y="13527"/>
                      <a:pt x="52" y="13655"/>
                      <a:pt x="167" y="13718"/>
                    </a:cubicBezTo>
                    <a:cubicBezTo>
                      <a:pt x="205" y="13731"/>
                      <a:pt x="231" y="13731"/>
                      <a:pt x="269" y="13731"/>
                    </a:cubicBezTo>
                    <a:cubicBezTo>
                      <a:pt x="358" y="13731"/>
                      <a:pt x="435" y="13693"/>
                      <a:pt x="473" y="13616"/>
                    </a:cubicBezTo>
                    <a:lnTo>
                      <a:pt x="5667" y="4773"/>
                    </a:lnTo>
                    <a:cubicBezTo>
                      <a:pt x="5756" y="4620"/>
                      <a:pt x="5641" y="4416"/>
                      <a:pt x="5463" y="4416"/>
                    </a:cubicBezTo>
                    <a:lnTo>
                      <a:pt x="4289" y="4416"/>
                    </a:lnTo>
                    <a:lnTo>
                      <a:pt x="6458" y="358"/>
                    </a:lnTo>
                    <a:cubicBezTo>
                      <a:pt x="6534" y="192"/>
                      <a:pt x="6420" y="1"/>
                      <a:pt x="62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95"/>
              <p:cNvSpPr/>
              <p:nvPr/>
            </p:nvSpPr>
            <p:spPr>
              <a:xfrm>
                <a:off x="1925725" y="1035100"/>
                <a:ext cx="174525" cy="355400"/>
              </a:xfrm>
              <a:custGeom>
                <a:rect b="b" l="l" r="r" t="t"/>
                <a:pathLst>
                  <a:path extrusionOk="0" h="14216" w="6981">
                    <a:moveTo>
                      <a:pt x="6508" y="472"/>
                    </a:moveTo>
                    <a:lnTo>
                      <a:pt x="6508" y="485"/>
                    </a:lnTo>
                    <a:lnTo>
                      <a:pt x="4160" y="4900"/>
                    </a:lnTo>
                    <a:lnTo>
                      <a:pt x="5730" y="4900"/>
                    </a:lnTo>
                    <a:lnTo>
                      <a:pt x="536" y="13743"/>
                    </a:lnTo>
                    <a:lnTo>
                      <a:pt x="2999" y="7044"/>
                    </a:lnTo>
                    <a:lnTo>
                      <a:pt x="1174" y="7044"/>
                    </a:lnTo>
                    <a:lnTo>
                      <a:pt x="4096" y="472"/>
                    </a:lnTo>
                    <a:close/>
                    <a:moveTo>
                      <a:pt x="4096" y="0"/>
                    </a:moveTo>
                    <a:cubicBezTo>
                      <a:pt x="3918" y="0"/>
                      <a:pt x="3739" y="115"/>
                      <a:pt x="3662" y="281"/>
                    </a:cubicBezTo>
                    <a:lnTo>
                      <a:pt x="740" y="6840"/>
                    </a:lnTo>
                    <a:cubicBezTo>
                      <a:pt x="600" y="7159"/>
                      <a:pt x="829" y="7516"/>
                      <a:pt x="1174" y="7516"/>
                    </a:cubicBezTo>
                    <a:lnTo>
                      <a:pt x="2322" y="7516"/>
                    </a:lnTo>
                    <a:lnTo>
                      <a:pt x="89" y="13565"/>
                    </a:lnTo>
                    <a:cubicBezTo>
                      <a:pt x="0" y="13794"/>
                      <a:pt x="102" y="14062"/>
                      <a:pt x="332" y="14164"/>
                    </a:cubicBezTo>
                    <a:cubicBezTo>
                      <a:pt x="396" y="14190"/>
                      <a:pt x="459" y="14216"/>
                      <a:pt x="536" y="14216"/>
                    </a:cubicBezTo>
                    <a:cubicBezTo>
                      <a:pt x="702" y="14216"/>
                      <a:pt x="868" y="14113"/>
                      <a:pt x="944" y="13973"/>
                    </a:cubicBezTo>
                    <a:lnTo>
                      <a:pt x="6125" y="5143"/>
                    </a:lnTo>
                    <a:cubicBezTo>
                      <a:pt x="6317" y="4811"/>
                      <a:pt x="6087" y="4415"/>
                      <a:pt x="5717" y="4415"/>
                    </a:cubicBezTo>
                    <a:lnTo>
                      <a:pt x="4951" y="4415"/>
                    </a:lnTo>
                    <a:lnTo>
                      <a:pt x="6916" y="715"/>
                    </a:lnTo>
                    <a:cubicBezTo>
                      <a:pt x="6955" y="638"/>
                      <a:pt x="6980" y="562"/>
                      <a:pt x="6980" y="472"/>
                    </a:cubicBezTo>
                    <a:cubicBezTo>
                      <a:pt x="6980" y="217"/>
                      <a:pt x="6763" y="0"/>
                      <a:pt x="65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 name="Google Shape;997;p95"/>
            <p:cNvGrpSpPr/>
            <p:nvPr/>
          </p:nvGrpSpPr>
          <p:grpSpPr>
            <a:xfrm>
              <a:off x="8538621" y="623706"/>
              <a:ext cx="418034" cy="269443"/>
              <a:chOff x="1087650" y="1031275"/>
              <a:chExt cx="298000" cy="192075"/>
            </a:xfrm>
          </p:grpSpPr>
          <p:sp>
            <p:nvSpPr>
              <p:cNvPr id="998" name="Google Shape;998;p95"/>
              <p:cNvSpPr/>
              <p:nvPr/>
            </p:nvSpPr>
            <p:spPr>
              <a:xfrm>
                <a:off x="1094350" y="1037650"/>
                <a:ext cx="284275" cy="179975"/>
              </a:xfrm>
              <a:custGeom>
                <a:rect b="b" l="l" r="r" t="t"/>
                <a:pathLst>
                  <a:path extrusionOk="0" h="7199" w="11371">
                    <a:moveTo>
                      <a:pt x="5615" y="0"/>
                    </a:moveTo>
                    <a:cubicBezTo>
                      <a:pt x="4518" y="0"/>
                      <a:pt x="3574" y="664"/>
                      <a:pt x="2885" y="1902"/>
                    </a:cubicBezTo>
                    <a:cubicBezTo>
                      <a:pt x="2655" y="2297"/>
                      <a:pt x="2476" y="2603"/>
                      <a:pt x="2106" y="2795"/>
                    </a:cubicBezTo>
                    <a:cubicBezTo>
                      <a:pt x="1979" y="2871"/>
                      <a:pt x="1838" y="2935"/>
                      <a:pt x="1698" y="2999"/>
                    </a:cubicBezTo>
                    <a:cubicBezTo>
                      <a:pt x="1404" y="3114"/>
                      <a:pt x="1124" y="3267"/>
                      <a:pt x="868" y="3458"/>
                    </a:cubicBezTo>
                    <a:cubicBezTo>
                      <a:pt x="256" y="3918"/>
                      <a:pt x="1" y="4734"/>
                      <a:pt x="230" y="5475"/>
                    </a:cubicBezTo>
                    <a:cubicBezTo>
                      <a:pt x="447" y="6074"/>
                      <a:pt x="983" y="6495"/>
                      <a:pt x="1621" y="6559"/>
                    </a:cubicBezTo>
                    <a:lnTo>
                      <a:pt x="1749" y="6559"/>
                    </a:lnTo>
                    <a:cubicBezTo>
                      <a:pt x="2017" y="6546"/>
                      <a:pt x="2272" y="6508"/>
                      <a:pt x="2527" y="6432"/>
                    </a:cubicBezTo>
                    <a:cubicBezTo>
                      <a:pt x="2731" y="6381"/>
                      <a:pt x="2948" y="6342"/>
                      <a:pt x="3178" y="6330"/>
                    </a:cubicBezTo>
                    <a:cubicBezTo>
                      <a:pt x="3255" y="6330"/>
                      <a:pt x="3344" y="6342"/>
                      <a:pt x="3421" y="6355"/>
                    </a:cubicBezTo>
                    <a:cubicBezTo>
                      <a:pt x="3625" y="6432"/>
                      <a:pt x="3803" y="6521"/>
                      <a:pt x="3969" y="6649"/>
                    </a:cubicBezTo>
                    <a:cubicBezTo>
                      <a:pt x="4059" y="6712"/>
                      <a:pt x="4148" y="6763"/>
                      <a:pt x="4224" y="6814"/>
                    </a:cubicBezTo>
                    <a:cubicBezTo>
                      <a:pt x="4652" y="7059"/>
                      <a:pt x="5127" y="7198"/>
                      <a:pt x="5615" y="7198"/>
                    </a:cubicBezTo>
                    <a:cubicBezTo>
                      <a:pt x="5636" y="7198"/>
                      <a:pt x="5658" y="7198"/>
                      <a:pt x="5679" y="7197"/>
                    </a:cubicBezTo>
                    <a:cubicBezTo>
                      <a:pt x="5704" y="7198"/>
                      <a:pt x="5729" y="7198"/>
                      <a:pt x="5754" y="7198"/>
                    </a:cubicBezTo>
                    <a:cubicBezTo>
                      <a:pt x="6174" y="7198"/>
                      <a:pt x="6582" y="7097"/>
                      <a:pt x="6955" y="6917"/>
                    </a:cubicBezTo>
                    <a:cubicBezTo>
                      <a:pt x="7032" y="6878"/>
                      <a:pt x="7096" y="6840"/>
                      <a:pt x="7159" y="6802"/>
                    </a:cubicBezTo>
                    <a:cubicBezTo>
                      <a:pt x="7274" y="6738"/>
                      <a:pt x="7389" y="6674"/>
                      <a:pt x="7504" y="6636"/>
                    </a:cubicBezTo>
                    <a:cubicBezTo>
                      <a:pt x="7642" y="6583"/>
                      <a:pt x="7789" y="6556"/>
                      <a:pt x="7938" y="6556"/>
                    </a:cubicBezTo>
                    <a:cubicBezTo>
                      <a:pt x="7968" y="6556"/>
                      <a:pt x="7997" y="6557"/>
                      <a:pt x="8027" y="6559"/>
                    </a:cubicBezTo>
                    <a:cubicBezTo>
                      <a:pt x="8180" y="6559"/>
                      <a:pt x="8346" y="6572"/>
                      <a:pt x="8525" y="6585"/>
                    </a:cubicBezTo>
                    <a:cubicBezTo>
                      <a:pt x="8703" y="6598"/>
                      <a:pt x="8895" y="6623"/>
                      <a:pt x="9074" y="6623"/>
                    </a:cubicBezTo>
                    <a:cubicBezTo>
                      <a:pt x="9176" y="6623"/>
                      <a:pt x="9278" y="6610"/>
                      <a:pt x="9367" y="6598"/>
                    </a:cubicBezTo>
                    <a:cubicBezTo>
                      <a:pt x="10324" y="6495"/>
                      <a:pt x="11090" y="5755"/>
                      <a:pt x="11230" y="4798"/>
                    </a:cubicBezTo>
                    <a:cubicBezTo>
                      <a:pt x="11370" y="3841"/>
                      <a:pt x="10847" y="2910"/>
                      <a:pt x="9967" y="2527"/>
                    </a:cubicBezTo>
                    <a:cubicBezTo>
                      <a:pt x="9737" y="2438"/>
                      <a:pt x="9507" y="2361"/>
                      <a:pt x="9265" y="2323"/>
                    </a:cubicBezTo>
                    <a:cubicBezTo>
                      <a:pt x="8984" y="2272"/>
                      <a:pt x="8703" y="2170"/>
                      <a:pt x="8448" y="2029"/>
                    </a:cubicBezTo>
                    <a:cubicBezTo>
                      <a:pt x="8193" y="1825"/>
                      <a:pt x="7976" y="1583"/>
                      <a:pt x="7810" y="1289"/>
                    </a:cubicBezTo>
                    <a:cubicBezTo>
                      <a:pt x="7644" y="1021"/>
                      <a:pt x="7453" y="779"/>
                      <a:pt x="7223" y="562"/>
                    </a:cubicBezTo>
                    <a:cubicBezTo>
                      <a:pt x="6891" y="281"/>
                      <a:pt x="6483" y="102"/>
                      <a:pt x="6049" y="39"/>
                    </a:cubicBezTo>
                    <a:cubicBezTo>
                      <a:pt x="5909" y="13"/>
                      <a:pt x="5756" y="0"/>
                      <a:pt x="5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95"/>
              <p:cNvSpPr/>
              <p:nvPr/>
            </p:nvSpPr>
            <p:spPr>
              <a:xfrm>
                <a:off x="1087650" y="1031275"/>
                <a:ext cx="298000" cy="192075"/>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_1">
    <p:spTree>
      <p:nvGrpSpPr>
        <p:cNvPr id="1000" name="Shape 1000"/>
        <p:cNvGrpSpPr/>
        <p:nvPr/>
      </p:nvGrpSpPr>
      <p:grpSpPr>
        <a:xfrm>
          <a:off x="0" y="0"/>
          <a:ext cx="0" cy="0"/>
          <a:chOff x="0" y="0"/>
          <a:chExt cx="0" cy="0"/>
        </a:xfrm>
      </p:grpSpPr>
      <p:pic>
        <p:nvPicPr>
          <p:cNvPr id="1001" name="Google Shape;1001;p96"/>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002" name="Google Shape;1002;p96"/>
          <p:cNvSpPr txBox="1"/>
          <p:nvPr>
            <p:ph idx="1" type="subTitle"/>
          </p:nvPr>
        </p:nvSpPr>
        <p:spPr>
          <a:xfrm>
            <a:off x="1181425" y="3149925"/>
            <a:ext cx="2907600" cy="46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sz="2200">
                <a:solidFill>
                  <a:schemeClr val="dk2"/>
                </a:solidFill>
                <a:latin typeface="Domine"/>
                <a:ea typeface="Domine"/>
                <a:cs typeface="Domine"/>
                <a:sym typeface="Domi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003" name="Google Shape;1003;p96"/>
          <p:cNvSpPr txBox="1"/>
          <p:nvPr>
            <p:ph idx="2" type="subTitle"/>
          </p:nvPr>
        </p:nvSpPr>
        <p:spPr>
          <a:xfrm>
            <a:off x="4836300" y="3149925"/>
            <a:ext cx="2907600" cy="46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sz="2200">
                <a:solidFill>
                  <a:schemeClr val="dk2"/>
                </a:solidFill>
                <a:latin typeface="Domine"/>
                <a:ea typeface="Domine"/>
                <a:cs typeface="Domine"/>
                <a:sym typeface="Domi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004" name="Google Shape;1004;p96"/>
          <p:cNvSpPr txBox="1"/>
          <p:nvPr>
            <p:ph idx="3" type="subTitle"/>
          </p:nvPr>
        </p:nvSpPr>
        <p:spPr>
          <a:xfrm>
            <a:off x="1181425" y="3594525"/>
            <a:ext cx="2907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05" name="Google Shape;1005;p96"/>
          <p:cNvSpPr txBox="1"/>
          <p:nvPr>
            <p:ph idx="4" type="subTitle"/>
          </p:nvPr>
        </p:nvSpPr>
        <p:spPr>
          <a:xfrm>
            <a:off x="4836300" y="3594525"/>
            <a:ext cx="2907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06" name="Google Shape;1006;p9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cxnSp>
        <p:nvCxnSpPr>
          <p:cNvPr id="1007" name="Google Shape;1007;p96"/>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grpSp>
        <p:nvGrpSpPr>
          <p:cNvPr id="1008" name="Google Shape;1008;p96"/>
          <p:cNvGrpSpPr/>
          <p:nvPr/>
        </p:nvGrpSpPr>
        <p:grpSpPr>
          <a:xfrm>
            <a:off x="8219767" y="3409470"/>
            <a:ext cx="408469" cy="263277"/>
            <a:chOff x="1087650" y="1031275"/>
            <a:chExt cx="298000" cy="192075"/>
          </a:xfrm>
        </p:grpSpPr>
        <p:sp>
          <p:nvSpPr>
            <p:cNvPr id="1009" name="Google Shape;1009;p96"/>
            <p:cNvSpPr/>
            <p:nvPr/>
          </p:nvSpPr>
          <p:spPr>
            <a:xfrm>
              <a:off x="1094350" y="1037650"/>
              <a:ext cx="284275" cy="179975"/>
            </a:xfrm>
            <a:custGeom>
              <a:rect b="b" l="l" r="r" t="t"/>
              <a:pathLst>
                <a:path extrusionOk="0" h="7199" w="11371">
                  <a:moveTo>
                    <a:pt x="5615" y="0"/>
                  </a:moveTo>
                  <a:cubicBezTo>
                    <a:pt x="4518" y="0"/>
                    <a:pt x="3574" y="664"/>
                    <a:pt x="2885" y="1902"/>
                  </a:cubicBezTo>
                  <a:cubicBezTo>
                    <a:pt x="2655" y="2297"/>
                    <a:pt x="2476" y="2603"/>
                    <a:pt x="2106" y="2795"/>
                  </a:cubicBezTo>
                  <a:cubicBezTo>
                    <a:pt x="1979" y="2871"/>
                    <a:pt x="1838" y="2935"/>
                    <a:pt x="1698" y="2999"/>
                  </a:cubicBezTo>
                  <a:cubicBezTo>
                    <a:pt x="1404" y="3114"/>
                    <a:pt x="1124" y="3267"/>
                    <a:pt x="868" y="3458"/>
                  </a:cubicBezTo>
                  <a:cubicBezTo>
                    <a:pt x="256" y="3918"/>
                    <a:pt x="1" y="4734"/>
                    <a:pt x="230" y="5475"/>
                  </a:cubicBezTo>
                  <a:cubicBezTo>
                    <a:pt x="447" y="6074"/>
                    <a:pt x="983" y="6495"/>
                    <a:pt x="1621" y="6559"/>
                  </a:cubicBezTo>
                  <a:lnTo>
                    <a:pt x="1749" y="6559"/>
                  </a:lnTo>
                  <a:cubicBezTo>
                    <a:pt x="2017" y="6546"/>
                    <a:pt x="2272" y="6508"/>
                    <a:pt x="2527" y="6432"/>
                  </a:cubicBezTo>
                  <a:cubicBezTo>
                    <a:pt x="2731" y="6381"/>
                    <a:pt x="2948" y="6342"/>
                    <a:pt x="3178" y="6330"/>
                  </a:cubicBezTo>
                  <a:cubicBezTo>
                    <a:pt x="3255" y="6330"/>
                    <a:pt x="3344" y="6342"/>
                    <a:pt x="3421" y="6355"/>
                  </a:cubicBezTo>
                  <a:cubicBezTo>
                    <a:pt x="3625" y="6432"/>
                    <a:pt x="3803" y="6521"/>
                    <a:pt x="3969" y="6649"/>
                  </a:cubicBezTo>
                  <a:cubicBezTo>
                    <a:pt x="4059" y="6712"/>
                    <a:pt x="4148" y="6763"/>
                    <a:pt x="4224" y="6814"/>
                  </a:cubicBezTo>
                  <a:cubicBezTo>
                    <a:pt x="4652" y="7059"/>
                    <a:pt x="5127" y="7198"/>
                    <a:pt x="5615" y="7198"/>
                  </a:cubicBezTo>
                  <a:cubicBezTo>
                    <a:pt x="5636" y="7198"/>
                    <a:pt x="5658" y="7198"/>
                    <a:pt x="5679" y="7197"/>
                  </a:cubicBezTo>
                  <a:cubicBezTo>
                    <a:pt x="5704" y="7198"/>
                    <a:pt x="5729" y="7198"/>
                    <a:pt x="5754" y="7198"/>
                  </a:cubicBezTo>
                  <a:cubicBezTo>
                    <a:pt x="6174" y="7198"/>
                    <a:pt x="6582" y="7097"/>
                    <a:pt x="6955" y="6917"/>
                  </a:cubicBezTo>
                  <a:cubicBezTo>
                    <a:pt x="7032" y="6878"/>
                    <a:pt x="7096" y="6840"/>
                    <a:pt x="7159" y="6802"/>
                  </a:cubicBezTo>
                  <a:cubicBezTo>
                    <a:pt x="7274" y="6738"/>
                    <a:pt x="7389" y="6674"/>
                    <a:pt x="7504" y="6636"/>
                  </a:cubicBezTo>
                  <a:cubicBezTo>
                    <a:pt x="7642" y="6583"/>
                    <a:pt x="7789" y="6556"/>
                    <a:pt x="7938" y="6556"/>
                  </a:cubicBezTo>
                  <a:cubicBezTo>
                    <a:pt x="7968" y="6556"/>
                    <a:pt x="7997" y="6557"/>
                    <a:pt x="8027" y="6559"/>
                  </a:cubicBezTo>
                  <a:cubicBezTo>
                    <a:pt x="8180" y="6559"/>
                    <a:pt x="8346" y="6572"/>
                    <a:pt x="8525" y="6585"/>
                  </a:cubicBezTo>
                  <a:cubicBezTo>
                    <a:pt x="8703" y="6598"/>
                    <a:pt x="8895" y="6623"/>
                    <a:pt x="9074" y="6623"/>
                  </a:cubicBezTo>
                  <a:cubicBezTo>
                    <a:pt x="9176" y="6623"/>
                    <a:pt x="9278" y="6610"/>
                    <a:pt x="9367" y="6598"/>
                  </a:cubicBezTo>
                  <a:cubicBezTo>
                    <a:pt x="10324" y="6495"/>
                    <a:pt x="11090" y="5755"/>
                    <a:pt x="11230" y="4798"/>
                  </a:cubicBezTo>
                  <a:cubicBezTo>
                    <a:pt x="11370" y="3841"/>
                    <a:pt x="10847" y="2910"/>
                    <a:pt x="9967" y="2527"/>
                  </a:cubicBezTo>
                  <a:cubicBezTo>
                    <a:pt x="9737" y="2438"/>
                    <a:pt x="9507" y="2361"/>
                    <a:pt x="9265" y="2323"/>
                  </a:cubicBezTo>
                  <a:cubicBezTo>
                    <a:pt x="8984" y="2272"/>
                    <a:pt x="8703" y="2170"/>
                    <a:pt x="8448" y="2029"/>
                  </a:cubicBezTo>
                  <a:cubicBezTo>
                    <a:pt x="8193" y="1825"/>
                    <a:pt x="7976" y="1583"/>
                    <a:pt x="7810" y="1289"/>
                  </a:cubicBezTo>
                  <a:cubicBezTo>
                    <a:pt x="7644" y="1021"/>
                    <a:pt x="7453" y="779"/>
                    <a:pt x="7223" y="562"/>
                  </a:cubicBezTo>
                  <a:cubicBezTo>
                    <a:pt x="6891" y="281"/>
                    <a:pt x="6483" y="102"/>
                    <a:pt x="6049" y="39"/>
                  </a:cubicBezTo>
                  <a:cubicBezTo>
                    <a:pt x="5909" y="13"/>
                    <a:pt x="5756" y="0"/>
                    <a:pt x="5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96"/>
            <p:cNvSpPr/>
            <p:nvPr/>
          </p:nvSpPr>
          <p:spPr>
            <a:xfrm>
              <a:off x="1087650" y="1031275"/>
              <a:ext cx="298000" cy="192075"/>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1" name="Google Shape;1011;p96"/>
          <p:cNvSpPr/>
          <p:nvPr/>
        </p:nvSpPr>
        <p:spPr>
          <a:xfrm>
            <a:off x="8271945" y="2053017"/>
            <a:ext cx="408469" cy="263277"/>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96"/>
          <p:cNvSpPr/>
          <p:nvPr/>
        </p:nvSpPr>
        <p:spPr>
          <a:xfrm>
            <a:off x="356955" y="2729753"/>
            <a:ext cx="529124" cy="35552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_1">
    <p:spTree>
      <p:nvGrpSpPr>
        <p:cNvPr id="1013" name="Shape 1013"/>
        <p:cNvGrpSpPr/>
        <p:nvPr/>
      </p:nvGrpSpPr>
      <p:grpSpPr>
        <a:xfrm>
          <a:off x="0" y="0"/>
          <a:ext cx="0" cy="0"/>
          <a:chOff x="0" y="0"/>
          <a:chExt cx="0" cy="0"/>
        </a:xfrm>
      </p:grpSpPr>
      <p:pic>
        <p:nvPicPr>
          <p:cNvPr id="1014" name="Google Shape;1014;p97"/>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015" name="Google Shape;1015;p97"/>
          <p:cNvSpPr txBox="1"/>
          <p:nvPr>
            <p:ph idx="1" type="subTitle"/>
          </p:nvPr>
        </p:nvSpPr>
        <p:spPr>
          <a:xfrm>
            <a:off x="1307175" y="2485300"/>
            <a:ext cx="2543400" cy="46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sz="2200">
                <a:solidFill>
                  <a:schemeClr val="dk2"/>
                </a:solidFill>
                <a:latin typeface="Domine"/>
                <a:ea typeface="Domine"/>
                <a:cs typeface="Domine"/>
                <a:sym typeface="Domi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016" name="Google Shape;1016;p97"/>
          <p:cNvSpPr txBox="1"/>
          <p:nvPr>
            <p:ph idx="2" type="subTitle"/>
          </p:nvPr>
        </p:nvSpPr>
        <p:spPr>
          <a:xfrm>
            <a:off x="5113546" y="2485300"/>
            <a:ext cx="2543400" cy="46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sz="2200">
                <a:solidFill>
                  <a:schemeClr val="dk2"/>
                </a:solidFill>
                <a:latin typeface="Domine"/>
                <a:ea typeface="Domine"/>
                <a:cs typeface="Domine"/>
                <a:sym typeface="Domi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017" name="Google Shape;1017;p9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018" name="Google Shape;1018;p97"/>
          <p:cNvSpPr txBox="1"/>
          <p:nvPr>
            <p:ph idx="3" type="body"/>
          </p:nvPr>
        </p:nvSpPr>
        <p:spPr>
          <a:xfrm>
            <a:off x="1307175" y="2951500"/>
            <a:ext cx="2543400" cy="1387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19" name="Google Shape;1019;p97"/>
          <p:cNvSpPr txBox="1"/>
          <p:nvPr>
            <p:ph idx="4" type="body"/>
          </p:nvPr>
        </p:nvSpPr>
        <p:spPr>
          <a:xfrm>
            <a:off x="5113546" y="2951500"/>
            <a:ext cx="2543400" cy="1387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cxnSp>
        <p:nvCxnSpPr>
          <p:cNvPr id="1020" name="Google Shape;1020;p97"/>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1021" name="Google Shape;1021;p97"/>
          <p:cNvSpPr/>
          <p:nvPr/>
        </p:nvSpPr>
        <p:spPr>
          <a:xfrm>
            <a:off x="7439101" y="299354"/>
            <a:ext cx="389963" cy="251349"/>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2" name="Google Shape;1022;p97"/>
          <p:cNvGrpSpPr/>
          <p:nvPr/>
        </p:nvGrpSpPr>
        <p:grpSpPr>
          <a:xfrm>
            <a:off x="1028310" y="259197"/>
            <a:ext cx="493610" cy="331663"/>
            <a:chOff x="2493575" y="1248525"/>
            <a:chExt cx="386025" cy="259375"/>
          </a:xfrm>
        </p:grpSpPr>
        <p:sp>
          <p:nvSpPr>
            <p:cNvPr id="1023" name="Google Shape;1023;p97"/>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97"/>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 name="Google Shape;1025;p97"/>
          <p:cNvGrpSpPr/>
          <p:nvPr/>
        </p:nvGrpSpPr>
        <p:grpSpPr>
          <a:xfrm>
            <a:off x="8123926" y="874699"/>
            <a:ext cx="493610" cy="331663"/>
            <a:chOff x="2493575" y="1248525"/>
            <a:chExt cx="386025" cy="259375"/>
          </a:xfrm>
        </p:grpSpPr>
        <p:sp>
          <p:nvSpPr>
            <p:cNvPr id="1026" name="Google Shape;1026;p97"/>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97"/>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8" name="Google Shape;1028;p97"/>
          <p:cNvSpPr/>
          <p:nvPr/>
        </p:nvSpPr>
        <p:spPr>
          <a:xfrm>
            <a:off x="338950" y="1089167"/>
            <a:ext cx="381053" cy="24560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BODY_1_1_1">
    <p:spTree>
      <p:nvGrpSpPr>
        <p:cNvPr id="1029" name="Shape 1029"/>
        <p:cNvGrpSpPr/>
        <p:nvPr/>
      </p:nvGrpSpPr>
      <p:grpSpPr>
        <a:xfrm>
          <a:off x="0" y="0"/>
          <a:ext cx="0" cy="0"/>
          <a:chOff x="0" y="0"/>
          <a:chExt cx="0" cy="0"/>
        </a:xfrm>
      </p:grpSpPr>
      <p:pic>
        <p:nvPicPr>
          <p:cNvPr id="1030" name="Google Shape;1030;p98"/>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031" name="Google Shape;1031;p9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032" name="Google Shape;1032;p98"/>
          <p:cNvSpPr txBox="1"/>
          <p:nvPr>
            <p:ph idx="1" type="body"/>
          </p:nvPr>
        </p:nvSpPr>
        <p:spPr>
          <a:xfrm>
            <a:off x="720000" y="1221575"/>
            <a:ext cx="3780000" cy="3292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1600"/>
              </a:spcBef>
              <a:spcAft>
                <a:spcPts val="0"/>
              </a:spcAft>
              <a:buSzPts val="1400"/>
              <a:buChar char="■"/>
              <a:defRPr/>
            </a:lvl3pPr>
            <a:lvl4pPr indent="-317500" lvl="3" marL="1828800" rtl="0">
              <a:lnSpc>
                <a:spcPct val="100000"/>
              </a:lnSpc>
              <a:spcBef>
                <a:spcPts val="1600"/>
              </a:spcBef>
              <a:spcAft>
                <a:spcPts val="0"/>
              </a:spcAft>
              <a:buSzPts val="1400"/>
              <a:buChar char="●"/>
              <a:defRPr/>
            </a:lvl4pPr>
            <a:lvl5pPr indent="-317500" lvl="4" marL="2286000" rtl="0">
              <a:lnSpc>
                <a:spcPct val="100000"/>
              </a:lnSpc>
              <a:spcBef>
                <a:spcPts val="1600"/>
              </a:spcBef>
              <a:spcAft>
                <a:spcPts val="0"/>
              </a:spcAft>
              <a:buSzPts val="1400"/>
              <a:buChar char="○"/>
              <a:defRPr/>
            </a:lvl5pPr>
            <a:lvl6pPr indent="-317500" lvl="5" marL="2743200" rtl="0">
              <a:lnSpc>
                <a:spcPct val="100000"/>
              </a:lnSpc>
              <a:spcBef>
                <a:spcPts val="1600"/>
              </a:spcBef>
              <a:spcAft>
                <a:spcPts val="0"/>
              </a:spcAft>
              <a:buSzPts val="1400"/>
              <a:buChar char="■"/>
              <a:defRPr/>
            </a:lvl6pPr>
            <a:lvl7pPr indent="-317500" lvl="6" marL="3200400" rtl="0">
              <a:lnSpc>
                <a:spcPct val="100000"/>
              </a:lnSpc>
              <a:spcBef>
                <a:spcPts val="1600"/>
              </a:spcBef>
              <a:spcAft>
                <a:spcPts val="0"/>
              </a:spcAft>
              <a:buSzPts val="1400"/>
              <a:buChar char="●"/>
              <a:defRPr/>
            </a:lvl7pPr>
            <a:lvl8pPr indent="-317500" lvl="7" marL="3657600" rtl="0">
              <a:lnSpc>
                <a:spcPct val="100000"/>
              </a:lnSpc>
              <a:spcBef>
                <a:spcPts val="1600"/>
              </a:spcBef>
              <a:spcAft>
                <a:spcPts val="0"/>
              </a:spcAft>
              <a:buSzPts val="1400"/>
              <a:buChar char="○"/>
              <a:defRPr/>
            </a:lvl8pPr>
            <a:lvl9pPr indent="-317500" lvl="8" marL="4114800" rtl="0">
              <a:lnSpc>
                <a:spcPct val="100000"/>
              </a:lnSpc>
              <a:spcBef>
                <a:spcPts val="1600"/>
              </a:spcBef>
              <a:spcAft>
                <a:spcPts val="1600"/>
              </a:spcAft>
              <a:buSzPts val="1400"/>
              <a:buChar char="■"/>
              <a:defRPr/>
            </a:lvl9pPr>
          </a:lstStyle>
          <a:p/>
        </p:txBody>
      </p:sp>
      <p:cxnSp>
        <p:nvCxnSpPr>
          <p:cNvPr id="1033" name="Google Shape;1033;p98"/>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1034" name="Google Shape;1034;p98"/>
          <p:cNvSpPr/>
          <p:nvPr/>
        </p:nvSpPr>
        <p:spPr>
          <a:xfrm>
            <a:off x="7439101" y="299354"/>
            <a:ext cx="389963" cy="251349"/>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5" name="Google Shape;1035;p98"/>
          <p:cNvGrpSpPr/>
          <p:nvPr/>
        </p:nvGrpSpPr>
        <p:grpSpPr>
          <a:xfrm>
            <a:off x="1028310" y="259197"/>
            <a:ext cx="493610" cy="331663"/>
            <a:chOff x="2493575" y="1248525"/>
            <a:chExt cx="386025" cy="259375"/>
          </a:xfrm>
        </p:grpSpPr>
        <p:sp>
          <p:nvSpPr>
            <p:cNvPr id="1036" name="Google Shape;1036;p98"/>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98"/>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 name="Google Shape;1038;p98"/>
          <p:cNvGrpSpPr/>
          <p:nvPr/>
        </p:nvGrpSpPr>
        <p:grpSpPr>
          <a:xfrm>
            <a:off x="8123926" y="874699"/>
            <a:ext cx="493610" cy="331663"/>
            <a:chOff x="2493575" y="1248525"/>
            <a:chExt cx="386025" cy="259375"/>
          </a:xfrm>
        </p:grpSpPr>
        <p:sp>
          <p:nvSpPr>
            <p:cNvPr id="1039" name="Google Shape;1039;p98"/>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98"/>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1" name="Google Shape;1041;p98"/>
          <p:cNvSpPr/>
          <p:nvPr/>
        </p:nvSpPr>
        <p:spPr>
          <a:xfrm>
            <a:off x="338950" y="1089167"/>
            <a:ext cx="381053" cy="24560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98"/>
          <p:cNvSpPr txBox="1"/>
          <p:nvPr>
            <p:ph idx="2" type="body"/>
          </p:nvPr>
        </p:nvSpPr>
        <p:spPr>
          <a:xfrm>
            <a:off x="4644000" y="1221575"/>
            <a:ext cx="3780000" cy="3292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1600"/>
              </a:spcBef>
              <a:spcAft>
                <a:spcPts val="0"/>
              </a:spcAft>
              <a:buSzPts val="1400"/>
              <a:buChar char="■"/>
              <a:defRPr/>
            </a:lvl3pPr>
            <a:lvl4pPr indent="-317500" lvl="3" marL="1828800" rtl="0">
              <a:lnSpc>
                <a:spcPct val="100000"/>
              </a:lnSpc>
              <a:spcBef>
                <a:spcPts val="1600"/>
              </a:spcBef>
              <a:spcAft>
                <a:spcPts val="0"/>
              </a:spcAft>
              <a:buSzPts val="1400"/>
              <a:buChar char="●"/>
              <a:defRPr/>
            </a:lvl4pPr>
            <a:lvl5pPr indent="-317500" lvl="4" marL="2286000" rtl="0">
              <a:lnSpc>
                <a:spcPct val="100000"/>
              </a:lnSpc>
              <a:spcBef>
                <a:spcPts val="1600"/>
              </a:spcBef>
              <a:spcAft>
                <a:spcPts val="0"/>
              </a:spcAft>
              <a:buSzPts val="1400"/>
              <a:buChar char="○"/>
              <a:defRPr/>
            </a:lvl5pPr>
            <a:lvl6pPr indent="-317500" lvl="5" marL="2743200" rtl="0">
              <a:lnSpc>
                <a:spcPct val="100000"/>
              </a:lnSpc>
              <a:spcBef>
                <a:spcPts val="1600"/>
              </a:spcBef>
              <a:spcAft>
                <a:spcPts val="0"/>
              </a:spcAft>
              <a:buSzPts val="1400"/>
              <a:buChar char="■"/>
              <a:defRPr/>
            </a:lvl6pPr>
            <a:lvl7pPr indent="-317500" lvl="6" marL="3200400" rtl="0">
              <a:lnSpc>
                <a:spcPct val="100000"/>
              </a:lnSpc>
              <a:spcBef>
                <a:spcPts val="1600"/>
              </a:spcBef>
              <a:spcAft>
                <a:spcPts val="0"/>
              </a:spcAft>
              <a:buSzPts val="1400"/>
              <a:buChar char="●"/>
              <a:defRPr/>
            </a:lvl7pPr>
            <a:lvl8pPr indent="-317500" lvl="7" marL="3657600" rtl="0">
              <a:lnSpc>
                <a:spcPct val="100000"/>
              </a:lnSpc>
              <a:spcBef>
                <a:spcPts val="1600"/>
              </a:spcBef>
              <a:spcAft>
                <a:spcPts val="0"/>
              </a:spcAft>
              <a:buSzPts val="1400"/>
              <a:buChar char="○"/>
              <a:defRPr/>
            </a:lvl8pPr>
            <a:lvl9pPr indent="-317500" lvl="8" marL="4114800" rtl="0">
              <a:lnSpc>
                <a:spcPct val="100000"/>
              </a:lnSpc>
              <a:spcBef>
                <a:spcPts val="1600"/>
              </a:spcBef>
              <a:spcAft>
                <a:spcPts val="1600"/>
              </a:spcAft>
              <a:buSzPts val="1400"/>
              <a:buChar char="■"/>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043" name="Shape 1043"/>
        <p:cNvGrpSpPr/>
        <p:nvPr/>
      </p:nvGrpSpPr>
      <p:grpSpPr>
        <a:xfrm>
          <a:off x="0" y="0"/>
          <a:ext cx="0" cy="0"/>
          <a:chOff x="0" y="0"/>
          <a:chExt cx="0" cy="0"/>
        </a:xfrm>
      </p:grpSpPr>
      <p:pic>
        <p:nvPicPr>
          <p:cNvPr id="1044" name="Google Shape;1044;p99"/>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045" name="Google Shape;1045;p99"/>
          <p:cNvSpPr txBox="1"/>
          <p:nvPr>
            <p:ph type="title"/>
          </p:nvPr>
        </p:nvSpPr>
        <p:spPr>
          <a:xfrm>
            <a:off x="720000" y="44661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046" name="Google Shape;1046;p99"/>
          <p:cNvSpPr txBox="1"/>
          <p:nvPr>
            <p:ph idx="1" type="subTitle"/>
          </p:nvPr>
        </p:nvSpPr>
        <p:spPr>
          <a:xfrm>
            <a:off x="738425" y="3183747"/>
            <a:ext cx="2415900" cy="86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47" name="Google Shape;1047;p99"/>
          <p:cNvSpPr txBox="1"/>
          <p:nvPr>
            <p:ph idx="2" type="subTitle"/>
          </p:nvPr>
        </p:nvSpPr>
        <p:spPr>
          <a:xfrm>
            <a:off x="3364015" y="3183747"/>
            <a:ext cx="2415900" cy="86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48" name="Google Shape;1048;p99"/>
          <p:cNvSpPr txBox="1"/>
          <p:nvPr>
            <p:ph idx="3" type="subTitle"/>
          </p:nvPr>
        </p:nvSpPr>
        <p:spPr>
          <a:xfrm>
            <a:off x="5989605" y="3183747"/>
            <a:ext cx="2415900" cy="86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49" name="Google Shape;1049;p99"/>
          <p:cNvSpPr txBox="1"/>
          <p:nvPr>
            <p:ph idx="4" type="subTitle"/>
          </p:nvPr>
        </p:nvSpPr>
        <p:spPr>
          <a:xfrm>
            <a:off x="738425" y="2686750"/>
            <a:ext cx="2415900" cy="527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050" name="Google Shape;1050;p99"/>
          <p:cNvSpPr txBox="1"/>
          <p:nvPr>
            <p:ph idx="5" type="subTitle"/>
          </p:nvPr>
        </p:nvSpPr>
        <p:spPr>
          <a:xfrm>
            <a:off x="3364015" y="2686750"/>
            <a:ext cx="2415900" cy="527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051" name="Google Shape;1051;p99"/>
          <p:cNvSpPr txBox="1"/>
          <p:nvPr>
            <p:ph idx="6" type="subTitle"/>
          </p:nvPr>
        </p:nvSpPr>
        <p:spPr>
          <a:xfrm>
            <a:off x="5989605" y="2686750"/>
            <a:ext cx="2415900" cy="527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cxnSp>
        <p:nvCxnSpPr>
          <p:cNvPr id="1052" name="Google Shape;1052;p99"/>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1053" name="Google Shape;1053;p99"/>
          <p:cNvSpPr/>
          <p:nvPr/>
        </p:nvSpPr>
        <p:spPr>
          <a:xfrm flipH="1">
            <a:off x="8329292" y="1945789"/>
            <a:ext cx="365020" cy="235273"/>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99"/>
          <p:cNvSpPr/>
          <p:nvPr/>
        </p:nvSpPr>
        <p:spPr>
          <a:xfrm flipH="1">
            <a:off x="5779922" y="446589"/>
            <a:ext cx="373543" cy="24076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6_2">
    <p:spTree>
      <p:nvGrpSpPr>
        <p:cNvPr id="1055" name="Shape 1055"/>
        <p:cNvGrpSpPr/>
        <p:nvPr/>
      </p:nvGrpSpPr>
      <p:grpSpPr>
        <a:xfrm>
          <a:off x="0" y="0"/>
          <a:ext cx="0" cy="0"/>
          <a:chOff x="0" y="0"/>
          <a:chExt cx="0" cy="0"/>
        </a:xfrm>
      </p:grpSpPr>
      <p:pic>
        <p:nvPicPr>
          <p:cNvPr id="1056" name="Google Shape;1056;p100"/>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057" name="Google Shape;1057;p100"/>
          <p:cNvSpPr txBox="1"/>
          <p:nvPr>
            <p:ph type="title"/>
          </p:nvPr>
        </p:nvSpPr>
        <p:spPr>
          <a:xfrm>
            <a:off x="720000" y="44661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lgn="ctr">
              <a:spcBef>
                <a:spcPts val="0"/>
              </a:spcBef>
              <a:spcAft>
                <a:spcPts val="0"/>
              </a:spcAft>
              <a:buSzPts val="3400"/>
              <a:buNone/>
              <a:defRPr/>
            </a:lvl2pPr>
            <a:lvl3pPr lvl="2" rtl="0" algn="ctr">
              <a:spcBef>
                <a:spcPts val="0"/>
              </a:spcBef>
              <a:spcAft>
                <a:spcPts val="0"/>
              </a:spcAft>
              <a:buSzPts val="3400"/>
              <a:buNone/>
              <a:defRPr/>
            </a:lvl3pPr>
            <a:lvl4pPr lvl="3" rtl="0" algn="ctr">
              <a:spcBef>
                <a:spcPts val="0"/>
              </a:spcBef>
              <a:spcAft>
                <a:spcPts val="0"/>
              </a:spcAft>
              <a:buSzPts val="3400"/>
              <a:buNone/>
              <a:defRPr/>
            </a:lvl4pPr>
            <a:lvl5pPr lvl="4" rtl="0" algn="ctr">
              <a:spcBef>
                <a:spcPts val="0"/>
              </a:spcBef>
              <a:spcAft>
                <a:spcPts val="0"/>
              </a:spcAft>
              <a:buSzPts val="3400"/>
              <a:buNone/>
              <a:defRPr/>
            </a:lvl5pPr>
            <a:lvl6pPr lvl="5" rtl="0" algn="ctr">
              <a:spcBef>
                <a:spcPts val="0"/>
              </a:spcBef>
              <a:spcAft>
                <a:spcPts val="0"/>
              </a:spcAft>
              <a:buSzPts val="3400"/>
              <a:buNone/>
              <a:defRPr/>
            </a:lvl6pPr>
            <a:lvl7pPr lvl="6" rtl="0" algn="ctr">
              <a:spcBef>
                <a:spcPts val="0"/>
              </a:spcBef>
              <a:spcAft>
                <a:spcPts val="0"/>
              </a:spcAft>
              <a:buSzPts val="3400"/>
              <a:buNone/>
              <a:defRPr/>
            </a:lvl7pPr>
            <a:lvl8pPr lvl="7" rtl="0" algn="ctr">
              <a:spcBef>
                <a:spcPts val="0"/>
              </a:spcBef>
              <a:spcAft>
                <a:spcPts val="0"/>
              </a:spcAft>
              <a:buSzPts val="3400"/>
              <a:buNone/>
              <a:defRPr/>
            </a:lvl8pPr>
            <a:lvl9pPr lvl="8" rtl="0" algn="ctr">
              <a:spcBef>
                <a:spcPts val="0"/>
              </a:spcBef>
              <a:spcAft>
                <a:spcPts val="0"/>
              </a:spcAft>
              <a:buSzPts val="3400"/>
              <a:buNone/>
              <a:defRPr/>
            </a:lvl9pPr>
          </a:lstStyle>
          <a:p/>
        </p:txBody>
      </p:sp>
      <p:sp>
        <p:nvSpPr>
          <p:cNvPr id="1058" name="Google Shape;1058;p100"/>
          <p:cNvSpPr txBox="1"/>
          <p:nvPr>
            <p:ph idx="1" type="subTitle"/>
          </p:nvPr>
        </p:nvSpPr>
        <p:spPr>
          <a:xfrm>
            <a:off x="738425" y="2534350"/>
            <a:ext cx="2415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059" name="Google Shape;1059;p100"/>
          <p:cNvSpPr txBox="1"/>
          <p:nvPr>
            <p:ph idx="2" type="subTitle"/>
          </p:nvPr>
        </p:nvSpPr>
        <p:spPr>
          <a:xfrm>
            <a:off x="3364015" y="2534350"/>
            <a:ext cx="2415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060" name="Google Shape;1060;p100"/>
          <p:cNvSpPr txBox="1"/>
          <p:nvPr>
            <p:ph idx="3" type="subTitle"/>
          </p:nvPr>
        </p:nvSpPr>
        <p:spPr>
          <a:xfrm>
            <a:off x="5989605" y="2534350"/>
            <a:ext cx="2415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cxnSp>
        <p:nvCxnSpPr>
          <p:cNvPr id="1061" name="Google Shape;1061;p100"/>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1062" name="Google Shape;1062;p100"/>
          <p:cNvSpPr txBox="1"/>
          <p:nvPr>
            <p:ph idx="4" type="subTitle"/>
          </p:nvPr>
        </p:nvSpPr>
        <p:spPr>
          <a:xfrm>
            <a:off x="738425" y="1169222"/>
            <a:ext cx="2415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063" name="Google Shape;1063;p100"/>
          <p:cNvSpPr txBox="1"/>
          <p:nvPr>
            <p:ph idx="5" type="subTitle"/>
          </p:nvPr>
        </p:nvSpPr>
        <p:spPr>
          <a:xfrm>
            <a:off x="3364015" y="1169222"/>
            <a:ext cx="2415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064" name="Google Shape;1064;p100"/>
          <p:cNvSpPr txBox="1"/>
          <p:nvPr>
            <p:ph idx="6" type="subTitle"/>
          </p:nvPr>
        </p:nvSpPr>
        <p:spPr>
          <a:xfrm>
            <a:off x="5989605" y="1169222"/>
            <a:ext cx="2415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065" name="Google Shape;1065;p100"/>
          <p:cNvSpPr txBox="1"/>
          <p:nvPr>
            <p:ph idx="7" type="body"/>
          </p:nvPr>
        </p:nvSpPr>
        <p:spPr>
          <a:xfrm>
            <a:off x="738425" y="2989325"/>
            <a:ext cx="2415900" cy="1371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66" name="Google Shape;1066;p100"/>
          <p:cNvSpPr txBox="1"/>
          <p:nvPr>
            <p:ph idx="8" type="body"/>
          </p:nvPr>
        </p:nvSpPr>
        <p:spPr>
          <a:xfrm>
            <a:off x="3364050" y="2989325"/>
            <a:ext cx="2415900" cy="1371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67" name="Google Shape;1067;p100"/>
          <p:cNvSpPr txBox="1"/>
          <p:nvPr>
            <p:ph idx="9" type="body"/>
          </p:nvPr>
        </p:nvSpPr>
        <p:spPr>
          <a:xfrm>
            <a:off x="5989675" y="2989325"/>
            <a:ext cx="2415900" cy="1371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1068" name="Shape 1068"/>
        <p:cNvGrpSpPr/>
        <p:nvPr/>
      </p:nvGrpSpPr>
      <p:grpSpPr>
        <a:xfrm>
          <a:off x="0" y="0"/>
          <a:ext cx="0" cy="0"/>
          <a:chOff x="0" y="0"/>
          <a:chExt cx="0" cy="0"/>
        </a:xfrm>
      </p:grpSpPr>
      <p:pic>
        <p:nvPicPr>
          <p:cNvPr id="1069" name="Google Shape;1069;p101"/>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070" name="Google Shape;1070;p101"/>
          <p:cNvSpPr txBox="1"/>
          <p:nvPr>
            <p:ph type="title"/>
          </p:nvPr>
        </p:nvSpPr>
        <p:spPr>
          <a:xfrm>
            <a:off x="720000" y="446600"/>
            <a:ext cx="468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071" name="Google Shape;1071;p101"/>
          <p:cNvSpPr txBox="1"/>
          <p:nvPr>
            <p:ph idx="1" type="subTitle"/>
          </p:nvPr>
        </p:nvSpPr>
        <p:spPr>
          <a:xfrm>
            <a:off x="1686287" y="1357600"/>
            <a:ext cx="3722400" cy="52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72" name="Google Shape;1072;p101"/>
          <p:cNvSpPr txBox="1"/>
          <p:nvPr>
            <p:ph idx="2" type="subTitle"/>
          </p:nvPr>
        </p:nvSpPr>
        <p:spPr>
          <a:xfrm>
            <a:off x="1686225" y="2402748"/>
            <a:ext cx="3722400" cy="52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73" name="Google Shape;1073;p101"/>
          <p:cNvSpPr txBox="1"/>
          <p:nvPr>
            <p:ph idx="3" type="subTitle"/>
          </p:nvPr>
        </p:nvSpPr>
        <p:spPr>
          <a:xfrm>
            <a:off x="1686287" y="3447896"/>
            <a:ext cx="3722400" cy="52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74" name="Google Shape;1074;p101"/>
          <p:cNvSpPr txBox="1"/>
          <p:nvPr>
            <p:ph idx="4" type="subTitle"/>
          </p:nvPr>
        </p:nvSpPr>
        <p:spPr>
          <a:xfrm>
            <a:off x="1686279" y="1874883"/>
            <a:ext cx="3722400" cy="462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075" name="Google Shape;1075;p101"/>
          <p:cNvSpPr txBox="1"/>
          <p:nvPr>
            <p:ph idx="5" type="subTitle"/>
          </p:nvPr>
        </p:nvSpPr>
        <p:spPr>
          <a:xfrm>
            <a:off x="1686225" y="2920029"/>
            <a:ext cx="3722400" cy="462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076" name="Google Shape;1076;p101"/>
          <p:cNvSpPr txBox="1"/>
          <p:nvPr>
            <p:ph idx="6" type="subTitle"/>
          </p:nvPr>
        </p:nvSpPr>
        <p:spPr>
          <a:xfrm>
            <a:off x="1686287" y="3965175"/>
            <a:ext cx="3722400" cy="462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cxnSp>
        <p:nvCxnSpPr>
          <p:cNvPr id="1077" name="Google Shape;1077;p101"/>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grpSp>
        <p:nvGrpSpPr>
          <p:cNvPr id="1078" name="Google Shape;1078;p101"/>
          <p:cNvGrpSpPr/>
          <p:nvPr/>
        </p:nvGrpSpPr>
        <p:grpSpPr>
          <a:xfrm flipH="1">
            <a:off x="-202525" y="2134149"/>
            <a:ext cx="472842" cy="317708"/>
            <a:chOff x="2493575" y="1248525"/>
            <a:chExt cx="386025" cy="259375"/>
          </a:xfrm>
        </p:grpSpPr>
        <p:sp>
          <p:nvSpPr>
            <p:cNvPr id="1079" name="Google Shape;1079;p101"/>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01"/>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1" name="Google Shape;1081;p101"/>
          <p:cNvGrpSpPr/>
          <p:nvPr/>
        </p:nvGrpSpPr>
        <p:grpSpPr>
          <a:xfrm>
            <a:off x="4516418" y="200194"/>
            <a:ext cx="382304" cy="246413"/>
            <a:chOff x="1087650" y="1031275"/>
            <a:chExt cx="298000" cy="192075"/>
          </a:xfrm>
        </p:grpSpPr>
        <p:sp>
          <p:nvSpPr>
            <p:cNvPr id="1082" name="Google Shape;1082;p101"/>
            <p:cNvSpPr/>
            <p:nvPr/>
          </p:nvSpPr>
          <p:spPr>
            <a:xfrm>
              <a:off x="1094350" y="1037650"/>
              <a:ext cx="284275" cy="179975"/>
            </a:xfrm>
            <a:custGeom>
              <a:rect b="b" l="l" r="r" t="t"/>
              <a:pathLst>
                <a:path extrusionOk="0" h="7199" w="11371">
                  <a:moveTo>
                    <a:pt x="5615" y="0"/>
                  </a:moveTo>
                  <a:cubicBezTo>
                    <a:pt x="4518" y="0"/>
                    <a:pt x="3574" y="664"/>
                    <a:pt x="2885" y="1902"/>
                  </a:cubicBezTo>
                  <a:cubicBezTo>
                    <a:pt x="2655" y="2297"/>
                    <a:pt x="2476" y="2603"/>
                    <a:pt x="2106" y="2795"/>
                  </a:cubicBezTo>
                  <a:cubicBezTo>
                    <a:pt x="1979" y="2871"/>
                    <a:pt x="1838" y="2935"/>
                    <a:pt x="1698" y="2999"/>
                  </a:cubicBezTo>
                  <a:cubicBezTo>
                    <a:pt x="1404" y="3114"/>
                    <a:pt x="1124" y="3267"/>
                    <a:pt x="868" y="3458"/>
                  </a:cubicBezTo>
                  <a:cubicBezTo>
                    <a:pt x="256" y="3918"/>
                    <a:pt x="1" y="4734"/>
                    <a:pt x="230" y="5475"/>
                  </a:cubicBezTo>
                  <a:cubicBezTo>
                    <a:pt x="447" y="6074"/>
                    <a:pt x="983" y="6495"/>
                    <a:pt x="1621" y="6559"/>
                  </a:cubicBezTo>
                  <a:lnTo>
                    <a:pt x="1749" y="6559"/>
                  </a:lnTo>
                  <a:cubicBezTo>
                    <a:pt x="2017" y="6546"/>
                    <a:pt x="2272" y="6508"/>
                    <a:pt x="2527" y="6432"/>
                  </a:cubicBezTo>
                  <a:cubicBezTo>
                    <a:pt x="2731" y="6381"/>
                    <a:pt x="2948" y="6342"/>
                    <a:pt x="3178" y="6330"/>
                  </a:cubicBezTo>
                  <a:cubicBezTo>
                    <a:pt x="3255" y="6330"/>
                    <a:pt x="3344" y="6342"/>
                    <a:pt x="3421" y="6355"/>
                  </a:cubicBezTo>
                  <a:cubicBezTo>
                    <a:pt x="3625" y="6432"/>
                    <a:pt x="3803" y="6521"/>
                    <a:pt x="3969" y="6649"/>
                  </a:cubicBezTo>
                  <a:cubicBezTo>
                    <a:pt x="4059" y="6712"/>
                    <a:pt x="4148" y="6763"/>
                    <a:pt x="4224" y="6814"/>
                  </a:cubicBezTo>
                  <a:cubicBezTo>
                    <a:pt x="4652" y="7059"/>
                    <a:pt x="5127" y="7198"/>
                    <a:pt x="5615" y="7198"/>
                  </a:cubicBezTo>
                  <a:cubicBezTo>
                    <a:pt x="5636" y="7198"/>
                    <a:pt x="5658" y="7198"/>
                    <a:pt x="5679" y="7197"/>
                  </a:cubicBezTo>
                  <a:cubicBezTo>
                    <a:pt x="5704" y="7198"/>
                    <a:pt x="5729" y="7198"/>
                    <a:pt x="5754" y="7198"/>
                  </a:cubicBezTo>
                  <a:cubicBezTo>
                    <a:pt x="6174" y="7198"/>
                    <a:pt x="6582" y="7097"/>
                    <a:pt x="6955" y="6917"/>
                  </a:cubicBezTo>
                  <a:cubicBezTo>
                    <a:pt x="7032" y="6878"/>
                    <a:pt x="7096" y="6840"/>
                    <a:pt x="7159" y="6802"/>
                  </a:cubicBezTo>
                  <a:cubicBezTo>
                    <a:pt x="7274" y="6738"/>
                    <a:pt x="7389" y="6674"/>
                    <a:pt x="7504" y="6636"/>
                  </a:cubicBezTo>
                  <a:cubicBezTo>
                    <a:pt x="7642" y="6583"/>
                    <a:pt x="7789" y="6556"/>
                    <a:pt x="7938" y="6556"/>
                  </a:cubicBezTo>
                  <a:cubicBezTo>
                    <a:pt x="7968" y="6556"/>
                    <a:pt x="7997" y="6557"/>
                    <a:pt x="8027" y="6559"/>
                  </a:cubicBezTo>
                  <a:cubicBezTo>
                    <a:pt x="8180" y="6559"/>
                    <a:pt x="8346" y="6572"/>
                    <a:pt x="8525" y="6585"/>
                  </a:cubicBezTo>
                  <a:cubicBezTo>
                    <a:pt x="8703" y="6598"/>
                    <a:pt x="8895" y="6623"/>
                    <a:pt x="9074" y="6623"/>
                  </a:cubicBezTo>
                  <a:cubicBezTo>
                    <a:pt x="9176" y="6623"/>
                    <a:pt x="9278" y="6610"/>
                    <a:pt x="9367" y="6598"/>
                  </a:cubicBezTo>
                  <a:cubicBezTo>
                    <a:pt x="10324" y="6495"/>
                    <a:pt x="11090" y="5755"/>
                    <a:pt x="11230" y="4798"/>
                  </a:cubicBezTo>
                  <a:cubicBezTo>
                    <a:pt x="11370" y="3841"/>
                    <a:pt x="10847" y="2910"/>
                    <a:pt x="9967" y="2527"/>
                  </a:cubicBezTo>
                  <a:cubicBezTo>
                    <a:pt x="9737" y="2438"/>
                    <a:pt x="9507" y="2361"/>
                    <a:pt x="9265" y="2323"/>
                  </a:cubicBezTo>
                  <a:cubicBezTo>
                    <a:pt x="8984" y="2272"/>
                    <a:pt x="8703" y="2170"/>
                    <a:pt x="8448" y="2029"/>
                  </a:cubicBezTo>
                  <a:cubicBezTo>
                    <a:pt x="8193" y="1825"/>
                    <a:pt x="7976" y="1583"/>
                    <a:pt x="7810" y="1289"/>
                  </a:cubicBezTo>
                  <a:cubicBezTo>
                    <a:pt x="7644" y="1021"/>
                    <a:pt x="7453" y="779"/>
                    <a:pt x="7223" y="562"/>
                  </a:cubicBezTo>
                  <a:cubicBezTo>
                    <a:pt x="6891" y="281"/>
                    <a:pt x="6483" y="102"/>
                    <a:pt x="6049" y="39"/>
                  </a:cubicBezTo>
                  <a:cubicBezTo>
                    <a:pt x="5909" y="13"/>
                    <a:pt x="5756" y="0"/>
                    <a:pt x="5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01"/>
            <p:cNvSpPr/>
            <p:nvPr/>
          </p:nvSpPr>
          <p:spPr>
            <a:xfrm>
              <a:off x="1087650" y="1031275"/>
              <a:ext cx="298000" cy="192075"/>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4" name="Google Shape;1084;p101"/>
          <p:cNvSpPr/>
          <p:nvPr/>
        </p:nvSpPr>
        <p:spPr>
          <a:xfrm>
            <a:off x="8825932" y="1744792"/>
            <a:ext cx="495231" cy="332752"/>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085" name="Shape 1085"/>
        <p:cNvGrpSpPr/>
        <p:nvPr/>
      </p:nvGrpSpPr>
      <p:grpSpPr>
        <a:xfrm>
          <a:off x="0" y="0"/>
          <a:ext cx="0" cy="0"/>
          <a:chOff x="0" y="0"/>
          <a:chExt cx="0" cy="0"/>
        </a:xfrm>
      </p:grpSpPr>
      <p:pic>
        <p:nvPicPr>
          <p:cNvPr id="1086" name="Google Shape;1086;p102"/>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087" name="Google Shape;1087;p102"/>
          <p:cNvSpPr txBox="1"/>
          <p:nvPr>
            <p:ph idx="1" type="subTitle"/>
          </p:nvPr>
        </p:nvSpPr>
        <p:spPr>
          <a:xfrm>
            <a:off x="2035350" y="1566950"/>
            <a:ext cx="2123400" cy="45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088" name="Google Shape;1088;p102"/>
          <p:cNvSpPr txBox="1"/>
          <p:nvPr>
            <p:ph idx="2" type="subTitle"/>
          </p:nvPr>
        </p:nvSpPr>
        <p:spPr>
          <a:xfrm>
            <a:off x="2035350" y="2988933"/>
            <a:ext cx="2123400" cy="45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089" name="Google Shape;1089;p102"/>
          <p:cNvSpPr txBox="1"/>
          <p:nvPr>
            <p:ph idx="3" type="subTitle"/>
          </p:nvPr>
        </p:nvSpPr>
        <p:spPr>
          <a:xfrm>
            <a:off x="4985126" y="1566950"/>
            <a:ext cx="2123400" cy="4584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090" name="Google Shape;1090;p102"/>
          <p:cNvSpPr txBox="1"/>
          <p:nvPr>
            <p:ph idx="4" type="subTitle"/>
          </p:nvPr>
        </p:nvSpPr>
        <p:spPr>
          <a:xfrm>
            <a:off x="4985126" y="2988933"/>
            <a:ext cx="2123400" cy="4584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091" name="Google Shape;1091;p102"/>
          <p:cNvSpPr txBox="1"/>
          <p:nvPr>
            <p:ph type="title"/>
          </p:nvPr>
        </p:nvSpPr>
        <p:spPr>
          <a:xfrm>
            <a:off x="720000" y="44661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092" name="Google Shape;1092;p102"/>
          <p:cNvSpPr txBox="1"/>
          <p:nvPr>
            <p:ph idx="5" type="subTitle"/>
          </p:nvPr>
        </p:nvSpPr>
        <p:spPr>
          <a:xfrm>
            <a:off x="2035350" y="1991999"/>
            <a:ext cx="2123400" cy="53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93" name="Google Shape;1093;p102"/>
          <p:cNvSpPr txBox="1"/>
          <p:nvPr>
            <p:ph idx="6" type="subTitle"/>
          </p:nvPr>
        </p:nvSpPr>
        <p:spPr>
          <a:xfrm>
            <a:off x="4985125" y="1991999"/>
            <a:ext cx="2123400" cy="53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94" name="Google Shape;1094;p102"/>
          <p:cNvSpPr txBox="1"/>
          <p:nvPr>
            <p:ph idx="7" type="subTitle"/>
          </p:nvPr>
        </p:nvSpPr>
        <p:spPr>
          <a:xfrm>
            <a:off x="2035350" y="3414124"/>
            <a:ext cx="2123400" cy="53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95" name="Google Shape;1095;p102"/>
          <p:cNvSpPr txBox="1"/>
          <p:nvPr>
            <p:ph idx="8" type="subTitle"/>
          </p:nvPr>
        </p:nvSpPr>
        <p:spPr>
          <a:xfrm>
            <a:off x="4985125" y="3414124"/>
            <a:ext cx="2123400" cy="53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096" name="Google Shape;1096;p102"/>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1097" name="Google Shape;1097;p102"/>
          <p:cNvSpPr/>
          <p:nvPr/>
        </p:nvSpPr>
        <p:spPr>
          <a:xfrm flipH="1">
            <a:off x="1455447" y="445014"/>
            <a:ext cx="373543" cy="24076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8" name="Google Shape;1098;p102"/>
          <p:cNvGrpSpPr/>
          <p:nvPr/>
        </p:nvGrpSpPr>
        <p:grpSpPr>
          <a:xfrm flipH="1">
            <a:off x="7261043" y="237302"/>
            <a:ext cx="472842" cy="317708"/>
            <a:chOff x="2493575" y="1248525"/>
            <a:chExt cx="386025" cy="259375"/>
          </a:xfrm>
        </p:grpSpPr>
        <p:sp>
          <p:nvSpPr>
            <p:cNvPr id="1099" name="Google Shape;1099;p102"/>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02"/>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1" name="Google Shape;1101;p102"/>
          <p:cNvSpPr/>
          <p:nvPr/>
        </p:nvSpPr>
        <p:spPr>
          <a:xfrm flipH="1">
            <a:off x="8241492" y="944989"/>
            <a:ext cx="365020" cy="235273"/>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2" name="Google Shape;1102;p102"/>
          <p:cNvGrpSpPr/>
          <p:nvPr/>
        </p:nvGrpSpPr>
        <p:grpSpPr>
          <a:xfrm flipH="1">
            <a:off x="428125" y="862549"/>
            <a:ext cx="472842" cy="317708"/>
            <a:chOff x="2493575" y="1248525"/>
            <a:chExt cx="386025" cy="259375"/>
          </a:xfrm>
        </p:grpSpPr>
        <p:sp>
          <p:nvSpPr>
            <p:cNvPr id="1103" name="Google Shape;1103;p102"/>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02"/>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105" name="Shape 1105"/>
        <p:cNvGrpSpPr/>
        <p:nvPr/>
      </p:nvGrpSpPr>
      <p:grpSpPr>
        <a:xfrm>
          <a:off x="0" y="0"/>
          <a:ext cx="0" cy="0"/>
          <a:chOff x="0" y="0"/>
          <a:chExt cx="0" cy="0"/>
        </a:xfrm>
      </p:grpSpPr>
      <p:pic>
        <p:nvPicPr>
          <p:cNvPr id="1106" name="Google Shape;1106;p103"/>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107" name="Google Shape;1107;p103"/>
          <p:cNvSpPr txBox="1"/>
          <p:nvPr>
            <p:ph type="title"/>
          </p:nvPr>
        </p:nvSpPr>
        <p:spPr>
          <a:xfrm>
            <a:off x="720000" y="44661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108" name="Google Shape;1108;p103"/>
          <p:cNvSpPr txBox="1"/>
          <p:nvPr>
            <p:ph idx="1" type="subTitle"/>
          </p:nvPr>
        </p:nvSpPr>
        <p:spPr>
          <a:xfrm>
            <a:off x="2275925" y="1668224"/>
            <a:ext cx="1955700" cy="54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09" name="Google Shape;1109;p103"/>
          <p:cNvSpPr txBox="1"/>
          <p:nvPr>
            <p:ph idx="2" type="subTitle"/>
          </p:nvPr>
        </p:nvSpPr>
        <p:spPr>
          <a:xfrm>
            <a:off x="5878676" y="1668224"/>
            <a:ext cx="1955700" cy="54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10" name="Google Shape;1110;p103"/>
          <p:cNvSpPr txBox="1"/>
          <p:nvPr>
            <p:ph idx="3" type="subTitle"/>
          </p:nvPr>
        </p:nvSpPr>
        <p:spPr>
          <a:xfrm>
            <a:off x="2275925" y="2765149"/>
            <a:ext cx="1955700" cy="54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11" name="Google Shape;1111;p103"/>
          <p:cNvSpPr txBox="1"/>
          <p:nvPr>
            <p:ph idx="4" type="subTitle"/>
          </p:nvPr>
        </p:nvSpPr>
        <p:spPr>
          <a:xfrm>
            <a:off x="5878676" y="2765149"/>
            <a:ext cx="1955700" cy="54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12" name="Google Shape;1112;p103"/>
          <p:cNvSpPr txBox="1"/>
          <p:nvPr>
            <p:ph idx="5" type="subTitle"/>
          </p:nvPr>
        </p:nvSpPr>
        <p:spPr>
          <a:xfrm>
            <a:off x="2275900" y="3861974"/>
            <a:ext cx="1955700" cy="54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13" name="Google Shape;1113;p103"/>
          <p:cNvSpPr txBox="1"/>
          <p:nvPr>
            <p:ph idx="6" type="subTitle"/>
          </p:nvPr>
        </p:nvSpPr>
        <p:spPr>
          <a:xfrm>
            <a:off x="5878654" y="3861974"/>
            <a:ext cx="1955700" cy="54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14" name="Google Shape;1114;p103"/>
          <p:cNvSpPr txBox="1"/>
          <p:nvPr>
            <p:ph idx="7" type="subTitle"/>
          </p:nvPr>
        </p:nvSpPr>
        <p:spPr>
          <a:xfrm>
            <a:off x="2275913" y="1374525"/>
            <a:ext cx="1955700" cy="400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115" name="Google Shape;1115;p103"/>
          <p:cNvSpPr txBox="1"/>
          <p:nvPr>
            <p:ph idx="8" type="subTitle"/>
          </p:nvPr>
        </p:nvSpPr>
        <p:spPr>
          <a:xfrm>
            <a:off x="5878665" y="1374525"/>
            <a:ext cx="1955700" cy="400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116" name="Google Shape;1116;p103"/>
          <p:cNvSpPr txBox="1"/>
          <p:nvPr>
            <p:ph idx="9" type="subTitle"/>
          </p:nvPr>
        </p:nvSpPr>
        <p:spPr>
          <a:xfrm>
            <a:off x="2275918" y="3568175"/>
            <a:ext cx="1955700" cy="400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117" name="Google Shape;1117;p103"/>
          <p:cNvSpPr txBox="1"/>
          <p:nvPr>
            <p:ph idx="13" type="subTitle"/>
          </p:nvPr>
        </p:nvSpPr>
        <p:spPr>
          <a:xfrm>
            <a:off x="2275913" y="2471350"/>
            <a:ext cx="1955700" cy="400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118" name="Google Shape;1118;p103"/>
          <p:cNvSpPr txBox="1"/>
          <p:nvPr>
            <p:ph idx="14" type="subTitle"/>
          </p:nvPr>
        </p:nvSpPr>
        <p:spPr>
          <a:xfrm>
            <a:off x="5878665" y="2471350"/>
            <a:ext cx="1955700" cy="400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1119" name="Google Shape;1119;p103"/>
          <p:cNvSpPr txBox="1"/>
          <p:nvPr>
            <p:ph idx="15" type="subTitle"/>
          </p:nvPr>
        </p:nvSpPr>
        <p:spPr>
          <a:xfrm>
            <a:off x="5878680" y="3568175"/>
            <a:ext cx="1955700" cy="400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200"/>
              <a:buFont typeface="Alata"/>
              <a:buNone/>
              <a:defRPr sz="2200">
                <a:solidFill>
                  <a:schemeClr val="dk2"/>
                </a:solidFill>
                <a:latin typeface="Domine"/>
                <a:ea typeface="Domine"/>
                <a:cs typeface="Domine"/>
                <a:sym typeface="Domine"/>
              </a:defRPr>
            </a:lvl1pPr>
            <a:lvl2pPr lvl="1" rtl="0" algn="ctr">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rtl="0" algn="ctr">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rtl="0" algn="ctr">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cxnSp>
        <p:nvCxnSpPr>
          <p:cNvPr id="1120" name="Google Shape;1120;p103"/>
          <p:cNvCxnSpPr/>
          <p:nvPr/>
        </p:nvCxnSpPr>
        <p:spPr>
          <a:xfrm>
            <a:off x="0" y="4802825"/>
            <a:ext cx="9144000" cy="0"/>
          </a:xfrm>
          <a:prstGeom prst="straightConnector1">
            <a:avLst/>
          </a:prstGeom>
          <a:noFill/>
          <a:ln cap="flat" cmpd="sng" w="19050">
            <a:solidFill>
              <a:schemeClr val="dk1"/>
            </a:solidFill>
            <a:prstDash val="solid"/>
            <a:round/>
            <a:headEnd len="med" w="med" type="none"/>
            <a:tailEnd len="med" w="med" type="none"/>
          </a:ln>
        </p:spPr>
      </p:cxnSp>
      <p:sp>
        <p:nvSpPr>
          <p:cNvPr id="1121" name="Google Shape;1121;p103"/>
          <p:cNvSpPr/>
          <p:nvPr/>
        </p:nvSpPr>
        <p:spPr>
          <a:xfrm>
            <a:off x="8240401" y="195254"/>
            <a:ext cx="389963" cy="251349"/>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2" name="Google Shape;1122;p103"/>
          <p:cNvGrpSpPr/>
          <p:nvPr/>
        </p:nvGrpSpPr>
        <p:grpSpPr>
          <a:xfrm>
            <a:off x="406785" y="1153647"/>
            <a:ext cx="493610" cy="331663"/>
            <a:chOff x="2493575" y="1248525"/>
            <a:chExt cx="386025" cy="259375"/>
          </a:xfrm>
        </p:grpSpPr>
        <p:sp>
          <p:nvSpPr>
            <p:cNvPr id="1123" name="Google Shape;1123;p103"/>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03"/>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 name="Google Shape;1125;p103"/>
          <p:cNvGrpSpPr/>
          <p:nvPr/>
        </p:nvGrpSpPr>
        <p:grpSpPr>
          <a:xfrm>
            <a:off x="8490626" y="1485299"/>
            <a:ext cx="493610" cy="331663"/>
            <a:chOff x="2493575" y="1248525"/>
            <a:chExt cx="386025" cy="259375"/>
          </a:xfrm>
        </p:grpSpPr>
        <p:sp>
          <p:nvSpPr>
            <p:cNvPr id="1126" name="Google Shape;1126;p103"/>
            <p:cNvSpPr/>
            <p:nvPr/>
          </p:nvSpPr>
          <p:spPr>
            <a:xfrm>
              <a:off x="2499950" y="1254550"/>
              <a:ext cx="372625" cy="246975"/>
            </a:xfrm>
            <a:custGeom>
              <a:rect b="b" l="l" r="r" t="t"/>
              <a:pathLst>
                <a:path extrusionOk="0" h="9879" w="14905">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03"/>
            <p:cNvSpPr/>
            <p:nvPr/>
          </p:nvSpPr>
          <p:spPr>
            <a:xfrm>
              <a:off x="2493575" y="1248525"/>
              <a:ext cx="386025" cy="259375"/>
            </a:xfrm>
            <a:custGeom>
              <a:rect b="b" l="l" r="r" t="t"/>
              <a:pathLst>
                <a:path extrusionOk="0" h="10375" w="15441">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8" name="Google Shape;1128;p103"/>
          <p:cNvSpPr/>
          <p:nvPr/>
        </p:nvSpPr>
        <p:spPr>
          <a:xfrm>
            <a:off x="156775" y="2548942"/>
            <a:ext cx="381053" cy="245606"/>
          </a:xfrm>
          <a:custGeom>
            <a:rect b="b" l="l" r="r" t="t"/>
            <a:pathLst>
              <a:path extrusionOk="0" h="7683" w="1192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20" Type="http://schemas.openxmlformats.org/officeDocument/2006/relationships/slideLayout" Target="../slideLayouts/slideLayout279.xml"/><Relationship Id="rId22" Type="http://schemas.openxmlformats.org/officeDocument/2006/relationships/slideLayout" Target="../slideLayouts/slideLayout281.xml"/><Relationship Id="rId21" Type="http://schemas.openxmlformats.org/officeDocument/2006/relationships/slideLayout" Target="../slideLayouts/slideLayout280.xml"/><Relationship Id="rId24" Type="http://schemas.openxmlformats.org/officeDocument/2006/relationships/slideLayout" Target="../slideLayouts/slideLayout283.xml"/><Relationship Id="rId23" Type="http://schemas.openxmlformats.org/officeDocument/2006/relationships/slideLayout" Target="../slideLayouts/slideLayout282.xml"/><Relationship Id="rId1" Type="http://schemas.openxmlformats.org/officeDocument/2006/relationships/slideLayout" Target="../slideLayouts/slideLayout260.xml"/><Relationship Id="rId2" Type="http://schemas.openxmlformats.org/officeDocument/2006/relationships/slideLayout" Target="../slideLayouts/slideLayout261.xml"/><Relationship Id="rId3" Type="http://schemas.openxmlformats.org/officeDocument/2006/relationships/slideLayout" Target="../slideLayouts/slideLayout262.xml"/><Relationship Id="rId4" Type="http://schemas.openxmlformats.org/officeDocument/2006/relationships/slideLayout" Target="../slideLayouts/slideLayout263.xml"/><Relationship Id="rId9" Type="http://schemas.openxmlformats.org/officeDocument/2006/relationships/slideLayout" Target="../slideLayouts/slideLayout268.xml"/><Relationship Id="rId26" Type="http://schemas.openxmlformats.org/officeDocument/2006/relationships/slideLayout" Target="../slideLayouts/slideLayout285.xml"/><Relationship Id="rId25" Type="http://schemas.openxmlformats.org/officeDocument/2006/relationships/slideLayout" Target="../slideLayouts/slideLayout284.xml"/><Relationship Id="rId28" Type="http://schemas.openxmlformats.org/officeDocument/2006/relationships/slideLayout" Target="../slideLayouts/slideLayout287.xml"/><Relationship Id="rId27" Type="http://schemas.openxmlformats.org/officeDocument/2006/relationships/slideLayout" Target="../slideLayouts/slideLayout286.xml"/><Relationship Id="rId5" Type="http://schemas.openxmlformats.org/officeDocument/2006/relationships/slideLayout" Target="../slideLayouts/slideLayout264.xml"/><Relationship Id="rId6" Type="http://schemas.openxmlformats.org/officeDocument/2006/relationships/slideLayout" Target="../slideLayouts/slideLayout265.xml"/><Relationship Id="rId29" Type="http://schemas.openxmlformats.org/officeDocument/2006/relationships/slideLayout" Target="../slideLayouts/slideLayout288.xml"/><Relationship Id="rId7" Type="http://schemas.openxmlformats.org/officeDocument/2006/relationships/slideLayout" Target="../slideLayouts/slideLayout266.xml"/><Relationship Id="rId8" Type="http://schemas.openxmlformats.org/officeDocument/2006/relationships/slideLayout" Target="../slideLayouts/slideLayout267.xml"/><Relationship Id="rId31" Type="http://schemas.openxmlformats.org/officeDocument/2006/relationships/slideLayout" Target="../slideLayouts/slideLayout290.xml"/><Relationship Id="rId30" Type="http://schemas.openxmlformats.org/officeDocument/2006/relationships/slideLayout" Target="../slideLayouts/slideLayout289.xml"/><Relationship Id="rId11" Type="http://schemas.openxmlformats.org/officeDocument/2006/relationships/slideLayout" Target="../slideLayouts/slideLayout270.xml"/><Relationship Id="rId10" Type="http://schemas.openxmlformats.org/officeDocument/2006/relationships/slideLayout" Target="../slideLayouts/slideLayout269.xml"/><Relationship Id="rId32" Type="http://schemas.openxmlformats.org/officeDocument/2006/relationships/theme" Target="../theme/theme7.xml"/><Relationship Id="rId13" Type="http://schemas.openxmlformats.org/officeDocument/2006/relationships/slideLayout" Target="../slideLayouts/slideLayout272.xml"/><Relationship Id="rId12" Type="http://schemas.openxmlformats.org/officeDocument/2006/relationships/slideLayout" Target="../slideLayouts/slideLayout271.xml"/><Relationship Id="rId15" Type="http://schemas.openxmlformats.org/officeDocument/2006/relationships/slideLayout" Target="../slideLayouts/slideLayout274.xml"/><Relationship Id="rId14" Type="http://schemas.openxmlformats.org/officeDocument/2006/relationships/slideLayout" Target="../slideLayouts/slideLayout273.xml"/><Relationship Id="rId17" Type="http://schemas.openxmlformats.org/officeDocument/2006/relationships/slideLayout" Target="../slideLayouts/slideLayout276.xml"/><Relationship Id="rId16" Type="http://schemas.openxmlformats.org/officeDocument/2006/relationships/slideLayout" Target="../slideLayouts/slideLayout275.xml"/><Relationship Id="rId19" Type="http://schemas.openxmlformats.org/officeDocument/2006/relationships/slideLayout" Target="../slideLayouts/slideLayout278.xml"/><Relationship Id="rId18" Type="http://schemas.openxmlformats.org/officeDocument/2006/relationships/slideLayout" Target="../slideLayouts/slideLayout27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32" Type="http://schemas.openxmlformats.org/officeDocument/2006/relationships/theme" Target="../theme/theme10.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2.xml"/><Relationship Id="rId22" Type="http://schemas.openxmlformats.org/officeDocument/2006/relationships/slideLayout" Target="../slideLayouts/slideLayout64.xml"/><Relationship Id="rId21" Type="http://schemas.openxmlformats.org/officeDocument/2006/relationships/slideLayout" Target="../slideLayouts/slideLayout63.xml"/><Relationship Id="rId24" Type="http://schemas.openxmlformats.org/officeDocument/2006/relationships/slideLayout" Target="../slideLayouts/slideLayout66.xml"/><Relationship Id="rId23" Type="http://schemas.openxmlformats.org/officeDocument/2006/relationships/slideLayout" Target="../slideLayouts/slideLayout65.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26" Type="http://schemas.openxmlformats.org/officeDocument/2006/relationships/slideLayout" Target="../slideLayouts/slideLayout68.xml"/><Relationship Id="rId25" Type="http://schemas.openxmlformats.org/officeDocument/2006/relationships/slideLayout" Target="../slideLayouts/slideLayout67.xml"/><Relationship Id="rId28" Type="http://schemas.openxmlformats.org/officeDocument/2006/relationships/slideLayout" Target="../slideLayouts/slideLayout70.xml"/><Relationship Id="rId27" Type="http://schemas.openxmlformats.org/officeDocument/2006/relationships/slideLayout" Target="../slideLayouts/slideLayout69.xml"/><Relationship Id="rId5" Type="http://schemas.openxmlformats.org/officeDocument/2006/relationships/slideLayout" Target="../slideLayouts/slideLayout47.xml"/><Relationship Id="rId6" Type="http://schemas.openxmlformats.org/officeDocument/2006/relationships/slideLayout" Target="../slideLayouts/slideLayout48.xml"/><Relationship Id="rId29" Type="http://schemas.openxmlformats.org/officeDocument/2006/relationships/slideLayout" Target="../slideLayouts/slideLayout71.xml"/><Relationship Id="rId7" Type="http://schemas.openxmlformats.org/officeDocument/2006/relationships/slideLayout" Target="../slideLayouts/slideLayout49.xml"/><Relationship Id="rId8" Type="http://schemas.openxmlformats.org/officeDocument/2006/relationships/slideLayout" Target="../slideLayouts/slideLayout50.xml"/><Relationship Id="rId31" Type="http://schemas.openxmlformats.org/officeDocument/2006/relationships/slideLayout" Target="../slideLayouts/slideLayout73.xml"/><Relationship Id="rId30" Type="http://schemas.openxmlformats.org/officeDocument/2006/relationships/slideLayout" Target="../slideLayouts/slideLayout72.xml"/><Relationship Id="rId11" Type="http://schemas.openxmlformats.org/officeDocument/2006/relationships/slideLayout" Target="../slideLayouts/slideLayout53.xml"/><Relationship Id="rId10" Type="http://schemas.openxmlformats.org/officeDocument/2006/relationships/slideLayout" Target="../slideLayouts/slideLayout52.xml"/><Relationship Id="rId32" Type="http://schemas.openxmlformats.org/officeDocument/2006/relationships/theme" Target="../theme/theme8.xml"/><Relationship Id="rId13" Type="http://schemas.openxmlformats.org/officeDocument/2006/relationships/slideLayout" Target="../slideLayouts/slideLayout55.xml"/><Relationship Id="rId12" Type="http://schemas.openxmlformats.org/officeDocument/2006/relationships/slideLayout" Target="../slideLayouts/slideLayout54.xml"/><Relationship Id="rId15" Type="http://schemas.openxmlformats.org/officeDocument/2006/relationships/slideLayout" Target="../slideLayouts/slideLayout57.xml"/><Relationship Id="rId14" Type="http://schemas.openxmlformats.org/officeDocument/2006/relationships/slideLayout" Target="../slideLayouts/slideLayout56.xml"/><Relationship Id="rId17" Type="http://schemas.openxmlformats.org/officeDocument/2006/relationships/slideLayout" Target="../slideLayouts/slideLayout59.xml"/><Relationship Id="rId16" Type="http://schemas.openxmlformats.org/officeDocument/2006/relationships/slideLayout" Target="../slideLayouts/slideLayout58.xml"/><Relationship Id="rId19" Type="http://schemas.openxmlformats.org/officeDocument/2006/relationships/slideLayout" Target="../slideLayouts/slideLayout61.xml"/><Relationship Id="rId18" Type="http://schemas.openxmlformats.org/officeDocument/2006/relationships/slideLayout" Target="../slideLayouts/slideLayout60.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93.xml"/><Relationship Id="rId22" Type="http://schemas.openxmlformats.org/officeDocument/2006/relationships/slideLayout" Target="../slideLayouts/slideLayout95.xml"/><Relationship Id="rId21" Type="http://schemas.openxmlformats.org/officeDocument/2006/relationships/slideLayout" Target="../slideLayouts/slideLayout94.xml"/><Relationship Id="rId24" Type="http://schemas.openxmlformats.org/officeDocument/2006/relationships/slideLayout" Target="../slideLayouts/slideLayout97.xml"/><Relationship Id="rId23" Type="http://schemas.openxmlformats.org/officeDocument/2006/relationships/slideLayout" Target="../slideLayouts/slideLayout96.xml"/><Relationship Id="rId1" Type="http://schemas.openxmlformats.org/officeDocument/2006/relationships/slideLayout" Target="../slideLayouts/slideLayout74.xml"/><Relationship Id="rId2" Type="http://schemas.openxmlformats.org/officeDocument/2006/relationships/slideLayout" Target="../slideLayouts/slideLayout75.xml"/><Relationship Id="rId3" Type="http://schemas.openxmlformats.org/officeDocument/2006/relationships/slideLayout" Target="../slideLayouts/slideLayout76.xml"/><Relationship Id="rId4" Type="http://schemas.openxmlformats.org/officeDocument/2006/relationships/slideLayout" Target="../slideLayouts/slideLayout77.xml"/><Relationship Id="rId9" Type="http://schemas.openxmlformats.org/officeDocument/2006/relationships/slideLayout" Target="../slideLayouts/slideLayout82.xml"/><Relationship Id="rId26" Type="http://schemas.openxmlformats.org/officeDocument/2006/relationships/slideLayout" Target="../slideLayouts/slideLayout99.xml"/><Relationship Id="rId25" Type="http://schemas.openxmlformats.org/officeDocument/2006/relationships/slideLayout" Target="../slideLayouts/slideLayout98.xml"/><Relationship Id="rId28" Type="http://schemas.openxmlformats.org/officeDocument/2006/relationships/slideLayout" Target="../slideLayouts/slideLayout101.xml"/><Relationship Id="rId27" Type="http://schemas.openxmlformats.org/officeDocument/2006/relationships/slideLayout" Target="../slideLayouts/slideLayout100.xml"/><Relationship Id="rId5" Type="http://schemas.openxmlformats.org/officeDocument/2006/relationships/slideLayout" Target="../slideLayouts/slideLayout78.xml"/><Relationship Id="rId6" Type="http://schemas.openxmlformats.org/officeDocument/2006/relationships/slideLayout" Target="../slideLayouts/slideLayout79.xml"/><Relationship Id="rId29" Type="http://schemas.openxmlformats.org/officeDocument/2006/relationships/slideLayout" Target="../slideLayouts/slideLayout102.xml"/><Relationship Id="rId7" Type="http://schemas.openxmlformats.org/officeDocument/2006/relationships/slideLayout" Target="../slideLayouts/slideLayout80.xml"/><Relationship Id="rId8" Type="http://schemas.openxmlformats.org/officeDocument/2006/relationships/slideLayout" Target="../slideLayouts/slideLayout81.xml"/><Relationship Id="rId31" Type="http://schemas.openxmlformats.org/officeDocument/2006/relationships/slideLayout" Target="../slideLayouts/slideLayout104.xml"/><Relationship Id="rId30" Type="http://schemas.openxmlformats.org/officeDocument/2006/relationships/slideLayout" Target="../slideLayouts/slideLayout103.xml"/><Relationship Id="rId11" Type="http://schemas.openxmlformats.org/officeDocument/2006/relationships/slideLayout" Target="../slideLayouts/slideLayout84.xml"/><Relationship Id="rId10" Type="http://schemas.openxmlformats.org/officeDocument/2006/relationships/slideLayout" Target="../slideLayouts/slideLayout83.xml"/><Relationship Id="rId32" Type="http://schemas.openxmlformats.org/officeDocument/2006/relationships/theme" Target="../theme/theme6.xml"/><Relationship Id="rId13" Type="http://schemas.openxmlformats.org/officeDocument/2006/relationships/slideLayout" Target="../slideLayouts/slideLayout86.xml"/><Relationship Id="rId12" Type="http://schemas.openxmlformats.org/officeDocument/2006/relationships/slideLayout" Target="../slideLayouts/slideLayout85.xml"/><Relationship Id="rId15" Type="http://schemas.openxmlformats.org/officeDocument/2006/relationships/slideLayout" Target="../slideLayouts/slideLayout88.xml"/><Relationship Id="rId14" Type="http://schemas.openxmlformats.org/officeDocument/2006/relationships/slideLayout" Target="../slideLayouts/slideLayout87.xml"/><Relationship Id="rId17" Type="http://schemas.openxmlformats.org/officeDocument/2006/relationships/slideLayout" Target="../slideLayouts/slideLayout90.xml"/><Relationship Id="rId16" Type="http://schemas.openxmlformats.org/officeDocument/2006/relationships/slideLayout" Target="../slideLayouts/slideLayout89.xml"/><Relationship Id="rId19" Type="http://schemas.openxmlformats.org/officeDocument/2006/relationships/slideLayout" Target="../slideLayouts/slideLayout92.xml"/><Relationship Id="rId18" Type="http://schemas.openxmlformats.org/officeDocument/2006/relationships/slideLayout" Target="../slideLayouts/slideLayout91.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24.xml"/><Relationship Id="rId22" Type="http://schemas.openxmlformats.org/officeDocument/2006/relationships/slideLayout" Target="../slideLayouts/slideLayout126.xml"/><Relationship Id="rId21" Type="http://schemas.openxmlformats.org/officeDocument/2006/relationships/slideLayout" Target="../slideLayouts/slideLayout125.xml"/><Relationship Id="rId24" Type="http://schemas.openxmlformats.org/officeDocument/2006/relationships/slideLayout" Target="../slideLayouts/slideLayout128.xml"/><Relationship Id="rId23" Type="http://schemas.openxmlformats.org/officeDocument/2006/relationships/slideLayout" Target="../slideLayouts/slideLayout127.xml"/><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26" Type="http://schemas.openxmlformats.org/officeDocument/2006/relationships/slideLayout" Target="../slideLayouts/slideLayout130.xml"/><Relationship Id="rId25" Type="http://schemas.openxmlformats.org/officeDocument/2006/relationships/slideLayout" Target="../slideLayouts/slideLayout129.xml"/><Relationship Id="rId28" Type="http://schemas.openxmlformats.org/officeDocument/2006/relationships/slideLayout" Target="../slideLayouts/slideLayout132.xml"/><Relationship Id="rId27" Type="http://schemas.openxmlformats.org/officeDocument/2006/relationships/slideLayout" Target="../slideLayouts/slideLayout131.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29" Type="http://schemas.openxmlformats.org/officeDocument/2006/relationships/slideLayout" Target="../slideLayouts/slideLayout133.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31" Type="http://schemas.openxmlformats.org/officeDocument/2006/relationships/slideLayout" Target="../slideLayouts/slideLayout135.xml"/><Relationship Id="rId30" Type="http://schemas.openxmlformats.org/officeDocument/2006/relationships/slideLayout" Target="../slideLayouts/slideLayout134.xml"/><Relationship Id="rId11" Type="http://schemas.openxmlformats.org/officeDocument/2006/relationships/slideLayout" Target="../slideLayouts/slideLayout115.xml"/><Relationship Id="rId10" Type="http://schemas.openxmlformats.org/officeDocument/2006/relationships/slideLayout" Target="../slideLayouts/slideLayout114.xml"/><Relationship Id="rId32" Type="http://schemas.openxmlformats.org/officeDocument/2006/relationships/theme" Target="../theme/theme1.xml"/><Relationship Id="rId13" Type="http://schemas.openxmlformats.org/officeDocument/2006/relationships/slideLayout" Target="../slideLayouts/slideLayout117.xml"/><Relationship Id="rId12" Type="http://schemas.openxmlformats.org/officeDocument/2006/relationships/slideLayout" Target="../slideLayouts/slideLayout116.xml"/><Relationship Id="rId15" Type="http://schemas.openxmlformats.org/officeDocument/2006/relationships/slideLayout" Target="../slideLayouts/slideLayout119.xml"/><Relationship Id="rId14" Type="http://schemas.openxmlformats.org/officeDocument/2006/relationships/slideLayout" Target="../slideLayouts/slideLayout118.xml"/><Relationship Id="rId17" Type="http://schemas.openxmlformats.org/officeDocument/2006/relationships/slideLayout" Target="../slideLayouts/slideLayout121.xml"/><Relationship Id="rId16" Type="http://schemas.openxmlformats.org/officeDocument/2006/relationships/slideLayout" Target="../slideLayouts/slideLayout120.xml"/><Relationship Id="rId19" Type="http://schemas.openxmlformats.org/officeDocument/2006/relationships/slideLayout" Target="../slideLayouts/slideLayout123.xml"/><Relationship Id="rId18" Type="http://schemas.openxmlformats.org/officeDocument/2006/relationships/slideLayout" Target="../slideLayouts/slideLayout122.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55.xml"/><Relationship Id="rId22" Type="http://schemas.openxmlformats.org/officeDocument/2006/relationships/slideLayout" Target="../slideLayouts/slideLayout157.xml"/><Relationship Id="rId21" Type="http://schemas.openxmlformats.org/officeDocument/2006/relationships/slideLayout" Target="../slideLayouts/slideLayout156.xml"/><Relationship Id="rId24" Type="http://schemas.openxmlformats.org/officeDocument/2006/relationships/slideLayout" Target="../slideLayouts/slideLayout159.xml"/><Relationship Id="rId23" Type="http://schemas.openxmlformats.org/officeDocument/2006/relationships/slideLayout" Target="../slideLayouts/slideLayout158.xml"/><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26" Type="http://schemas.openxmlformats.org/officeDocument/2006/relationships/slideLayout" Target="../slideLayouts/slideLayout161.xml"/><Relationship Id="rId25" Type="http://schemas.openxmlformats.org/officeDocument/2006/relationships/slideLayout" Target="../slideLayouts/slideLayout160.xml"/><Relationship Id="rId28" Type="http://schemas.openxmlformats.org/officeDocument/2006/relationships/slideLayout" Target="../slideLayouts/slideLayout163.xml"/><Relationship Id="rId27" Type="http://schemas.openxmlformats.org/officeDocument/2006/relationships/slideLayout" Target="../slideLayouts/slideLayout162.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29" Type="http://schemas.openxmlformats.org/officeDocument/2006/relationships/slideLayout" Target="../slideLayouts/slideLayout164.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31" Type="http://schemas.openxmlformats.org/officeDocument/2006/relationships/slideLayout" Target="../slideLayouts/slideLayout166.xml"/><Relationship Id="rId30" Type="http://schemas.openxmlformats.org/officeDocument/2006/relationships/slideLayout" Target="../slideLayouts/slideLayout165.xml"/><Relationship Id="rId11" Type="http://schemas.openxmlformats.org/officeDocument/2006/relationships/slideLayout" Target="../slideLayouts/slideLayout146.xml"/><Relationship Id="rId10" Type="http://schemas.openxmlformats.org/officeDocument/2006/relationships/slideLayout" Target="../slideLayouts/slideLayout145.xml"/><Relationship Id="rId32" Type="http://schemas.openxmlformats.org/officeDocument/2006/relationships/theme" Target="../theme/theme3.xml"/><Relationship Id="rId13" Type="http://schemas.openxmlformats.org/officeDocument/2006/relationships/slideLayout" Target="../slideLayouts/slideLayout148.xml"/><Relationship Id="rId12" Type="http://schemas.openxmlformats.org/officeDocument/2006/relationships/slideLayout" Target="../slideLayouts/slideLayout147.xml"/><Relationship Id="rId15" Type="http://schemas.openxmlformats.org/officeDocument/2006/relationships/slideLayout" Target="../slideLayouts/slideLayout150.xml"/><Relationship Id="rId14" Type="http://schemas.openxmlformats.org/officeDocument/2006/relationships/slideLayout" Target="../slideLayouts/slideLayout149.xml"/><Relationship Id="rId17" Type="http://schemas.openxmlformats.org/officeDocument/2006/relationships/slideLayout" Target="../slideLayouts/slideLayout152.xml"/><Relationship Id="rId16" Type="http://schemas.openxmlformats.org/officeDocument/2006/relationships/slideLayout" Target="../slideLayouts/slideLayout151.xml"/><Relationship Id="rId19" Type="http://schemas.openxmlformats.org/officeDocument/2006/relationships/slideLayout" Target="../slideLayouts/slideLayout154.xml"/><Relationship Id="rId18" Type="http://schemas.openxmlformats.org/officeDocument/2006/relationships/slideLayout" Target="../slideLayouts/slideLayout153.xml"/></Relationships>
</file>

<file path=ppt/slideMasters/_rels/slideMaster7.xml.rels><?xml version="1.0" encoding="UTF-8" standalone="yes"?><Relationships xmlns="http://schemas.openxmlformats.org/package/2006/relationships"><Relationship Id="rId20" Type="http://schemas.openxmlformats.org/officeDocument/2006/relationships/slideLayout" Target="../slideLayouts/slideLayout186.xml"/><Relationship Id="rId22" Type="http://schemas.openxmlformats.org/officeDocument/2006/relationships/slideLayout" Target="../slideLayouts/slideLayout188.xml"/><Relationship Id="rId21" Type="http://schemas.openxmlformats.org/officeDocument/2006/relationships/slideLayout" Target="../slideLayouts/slideLayout187.xml"/><Relationship Id="rId24" Type="http://schemas.openxmlformats.org/officeDocument/2006/relationships/slideLayout" Target="../slideLayouts/slideLayout190.xml"/><Relationship Id="rId23" Type="http://schemas.openxmlformats.org/officeDocument/2006/relationships/slideLayout" Target="../slideLayouts/slideLayout189.xml"/><Relationship Id="rId1" Type="http://schemas.openxmlformats.org/officeDocument/2006/relationships/slideLayout" Target="../slideLayouts/slideLayout167.xml"/><Relationship Id="rId2" Type="http://schemas.openxmlformats.org/officeDocument/2006/relationships/slideLayout" Target="../slideLayouts/slideLayout168.xml"/><Relationship Id="rId3" Type="http://schemas.openxmlformats.org/officeDocument/2006/relationships/slideLayout" Target="../slideLayouts/slideLayout169.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26" Type="http://schemas.openxmlformats.org/officeDocument/2006/relationships/slideLayout" Target="../slideLayouts/slideLayout192.xml"/><Relationship Id="rId25" Type="http://schemas.openxmlformats.org/officeDocument/2006/relationships/slideLayout" Target="../slideLayouts/slideLayout191.xml"/><Relationship Id="rId28" Type="http://schemas.openxmlformats.org/officeDocument/2006/relationships/slideLayout" Target="../slideLayouts/slideLayout194.xml"/><Relationship Id="rId27" Type="http://schemas.openxmlformats.org/officeDocument/2006/relationships/slideLayout" Target="../slideLayouts/slideLayout193.xml"/><Relationship Id="rId5" Type="http://schemas.openxmlformats.org/officeDocument/2006/relationships/slideLayout" Target="../slideLayouts/slideLayout171.xml"/><Relationship Id="rId6" Type="http://schemas.openxmlformats.org/officeDocument/2006/relationships/slideLayout" Target="../slideLayouts/slideLayout172.xml"/><Relationship Id="rId29" Type="http://schemas.openxmlformats.org/officeDocument/2006/relationships/slideLayout" Target="../slideLayouts/slideLayout195.xml"/><Relationship Id="rId7" Type="http://schemas.openxmlformats.org/officeDocument/2006/relationships/slideLayout" Target="../slideLayouts/slideLayout173.xml"/><Relationship Id="rId8" Type="http://schemas.openxmlformats.org/officeDocument/2006/relationships/slideLayout" Target="../slideLayouts/slideLayout174.xml"/><Relationship Id="rId31" Type="http://schemas.openxmlformats.org/officeDocument/2006/relationships/slideLayout" Target="../slideLayouts/slideLayout197.xml"/><Relationship Id="rId30" Type="http://schemas.openxmlformats.org/officeDocument/2006/relationships/slideLayout" Target="../slideLayouts/slideLayout196.xml"/><Relationship Id="rId11" Type="http://schemas.openxmlformats.org/officeDocument/2006/relationships/slideLayout" Target="../slideLayouts/slideLayout177.xml"/><Relationship Id="rId10" Type="http://schemas.openxmlformats.org/officeDocument/2006/relationships/slideLayout" Target="../slideLayouts/slideLayout176.xml"/><Relationship Id="rId32" Type="http://schemas.openxmlformats.org/officeDocument/2006/relationships/theme" Target="../theme/theme5.xml"/><Relationship Id="rId13" Type="http://schemas.openxmlformats.org/officeDocument/2006/relationships/slideLayout" Target="../slideLayouts/slideLayout179.xml"/><Relationship Id="rId12" Type="http://schemas.openxmlformats.org/officeDocument/2006/relationships/slideLayout" Target="../slideLayouts/slideLayout178.xml"/><Relationship Id="rId15" Type="http://schemas.openxmlformats.org/officeDocument/2006/relationships/slideLayout" Target="../slideLayouts/slideLayout181.xml"/><Relationship Id="rId14" Type="http://schemas.openxmlformats.org/officeDocument/2006/relationships/slideLayout" Target="../slideLayouts/slideLayout180.xml"/><Relationship Id="rId17" Type="http://schemas.openxmlformats.org/officeDocument/2006/relationships/slideLayout" Target="../slideLayouts/slideLayout183.xml"/><Relationship Id="rId16" Type="http://schemas.openxmlformats.org/officeDocument/2006/relationships/slideLayout" Target="../slideLayouts/slideLayout182.xml"/><Relationship Id="rId19" Type="http://schemas.openxmlformats.org/officeDocument/2006/relationships/slideLayout" Target="../slideLayouts/slideLayout185.xml"/><Relationship Id="rId18" Type="http://schemas.openxmlformats.org/officeDocument/2006/relationships/slideLayout" Target="../slideLayouts/slideLayout184.xml"/></Relationships>
</file>

<file path=ppt/slideMasters/_rels/slideMaster8.xml.rels><?xml version="1.0" encoding="UTF-8" standalone="yes"?><Relationships xmlns="http://schemas.openxmlformats.org/package/2006/relationships"><Relationship Id="rId20" Type="http://schemas.openxmlformats.org/officeDocument/2006/relationships/slideLayout" Target="../slideLayouts/slideLayout217.xml"/><Relationship Id="rId22" Type="http://schemas.openxmlformats.org/officeDocument/2006/relationships/slideLayout" Target="../slideLayouts/slideLayout219.xml"/><Relationship Id="rId21" Type="http://schemas.openxmlformats.org/officeDocument/2006/relationships/slideLayout" Target="../slideLayouts/slideLayout218.xml"/><Relationship Id="rId24" Type="http://schemas.openxmlformats.org/officeDocument/2006/relationships/slideLayout" Target="../slideLayouts/slideLayout221.xml"/><Relationship Id="rId23" Type="http://schemas.openxmlformats.org/officeDocument/2006/relationships/slideLayout" Target="../slideLayouts/slideLayout220.xml"/><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26" Type="http://schemas.openxmlformats.org/officeDocument/2006/relationships/slideLayout" Target="../slideLayouts/slideLayout223.xml"/><Relationship Id="rId25" Type="http://schemas.openxmlformats.org/officeDocument/2006/relationships/slideLayout" Target="../slideLayouts/slideLayout222.xml"/><Relationship Id="rId28" Type="http://schemas.openxmlformats.org/officeDocument/2006/relationships/slideLayout" Target="../slideLayouts/slideLayout225.xml"/><Relationship Id="rId27" Type="http://schemas.openxmlformats.org/officeDocument/2006/relationships/slideLayout" Target="../slideLayouts/slideLayout224.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29" Type="http://schemas.openxmlformats.org/officeDocument/2006/relationships/slideLayout" Target="../slideLayouts/slideLayout226.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31" Type="http://schemas.openxmlformats.org/officeDocument/2006/relationships/slideLayout" Target="../slideLayouts/slideLayout228.xml"/><Relationship Id="rId30" Type="http://schemas.openxmlformats.org/officeDocument/2006/relationships/slideLayout" Target="../slideLayouts/slideLayout227.xml"/><Relationship Id="rId11" Type="http://schemas.openxmlformats.org/officeDocument/2006/relationships/slideLayout" Target="../slideLayouts/slideLayout208.xml"/><Relationship Id="rId10" Type="http://schemas.openxmlformats.org/officeDocument/2006/relationships/slideLayout" Target="../slideLayouts/slideLayout207.xml"/><Relationship Id="rId32" Type="http://schemas.openxmlformats.org/officeDocument/2006/relationships/theme" Target="../theme/theme4.xml"/><Relationship Id="rId13" Type="http://schemas.openxmlformats.org/officeDocument/2006/relationships/slideLayout" Target="../slideLayouts/slideLayout210.xml"/><Relationship Id="rId12" Type="http://schemas.openxmlformats.org/officeDocument/2006/relationships/slideLayout" Target="../slideLayouts/slideLayout209.xml"/><Relationship Id="rId15" Type="http://schemas.openxmlformats.org/officeDocument/2006/relationships/slideLayout" Target="../slideLayouts/slideLayout212.xml"/><Relationship Id="rId14" Type="http://schemas.openxmlformats.org/officeDocument/2006/relationships/slideLayout" Target="../slideLayouts/slideLayout211.xml"/><Relationship Id="rId17" Type="http://schemas.openxmlformats.org/officeDocument/2006/relationships/slideLayout" Target="../slideLayouts/slideLayout214.xml"/><Relationship Id="rId16" Type="http://schemas.openxmlformats.org/officeDocument/2006/relationships/slideLayout" Target="../slideLayouts/slideLayout213.xml"/><Relationship Id="rId19" Type="http://schemas.openxmlformats.org/officeDocument/2006/relationships/slideLayout" Target="../slideLayouts/slideLayout216.xml"/><Relationship Id="rId18" Type="http://schemas.openxmlformats.org/officeDocument/2006/relationships/slideLayout" Target="../slideLayouts/slideLayout215.xml"/></Relationships>
</file>

<file path=ppt/slideMasters/_rels/slideMaster9.xml.rels><?xml version="1.0" encoding="UTF-8" standalone="yes"?><Relationships xmlns="http://schemas.openxmlformats.org/package/2006/relationships"><Relationship Id="rId20" Type="http://schemas.openxmlformats.org/officeDocument/2006/relationships/slideLayout" Target="../slideLayouts/slideLayout248.xml"/><Relationship Id="rId22" Type="http://schemas.openxmlformats.org/officeDocument/2006/relationships/slideLayout" Target="../slideLayouts/slideLayout250.xml"/><Relationship Id="rId21" Type="http://schemas.openxmlformats.org/officeDocument/2006/relationships/slideLayout" Target="../slideLayouts/slideLayout249.xml"/><Relationship Id="rId24" Type="http://schemas.openxmlformats.org/officeDocument/2006/relationships/slideLayout" Target="../slideLayouts/slideLayout252.xml"/><Relationship Id="rId23" Type="http://schemas.openxmlformats.org/officeDocument/2006/relationships/slideLayout" Target="../slideLayouts/slideLayout251.xml"/><Relationship Id="rId1" Type="http://schemas.openxmlformats.org/officeDocument/2006/relationships/slideLayout" Target="../slideLayouts/slideLayout229.xml"/><Relationship Id="rId2" Type="http://schemas.openxmlformats.org/officeDocument/2006/relationships/slideLayout" Target="../slideLayouts/slideLayout230.xml"/><Relationship Id="rId3" Type="http://schemas.openxmlformats.org/officeDocument/2006/relationships/slideLayout" Target="../slideLayouts/slideLayout231.xml"/><Relationship Id="rId4" Type="http://schemas.openxmlformats.org/officeDocument/2006/relationships/slideLayout" Target="../slideLayouts/slideLayout232.xml"/><Relationship Id="rId9" Type="http://schemas.openxmlformats.org/officeDocument/2006/relationships/slideLayout" Target="../slideLayouts/slideLayout237.xml"/><Relationship Id="rId26" Type="http://schemas.openxmlformats.org/officeDocument/2006/relationships/slideLayout" Target="../slideLayouts/slideLayout254.xml"/><Relationship Id="rId25" Type="http://schemas.openxmlformats.org/officeDocument/2006/relationships/slideLayout" Target="../slideLayouts/slideLayout253.xml"/><Relationship Id="rId28" Type="http://schemas.openxmlformats.org/officeDocument/2006/relationships/slideLayout" Target="../slideLayouts/slideLayout256.xml"/><Relationship Id="rId27" Type="http://schemas.openxmlformats.org/officeDocument/2006/relationships/slideLayout" Target="../slideLayouts/slideLayout255.xml"/><Relationship Id="rId5" Type="http://schemas.openxmlformats.org/officeDocument/2006/relationships/slideLayout" Target="../slideLayouts/slideLayout233.xml"/><Relationship Id="rId6" Type="http://schemas.openxmlformats.org/officeDocument/2006/relationships/slideLayout" Target="../slideLayouts/slideLayout234.xml"/><Relationship Id="rId29" Type="http://schemas.openxmlformats.org/officeDocument/2006/relationships/slideLayout" Target="../slideLayouts/slideLayout257.xml"/><Relationship Id="rId7" Type="http://schemas.openxmlformats.org/officeDocument/2006/relationships/slideLayout" Target="../slideLayouts/slideLayout235.xml"/><Relationship Id="rId8" Type="http://schemas.openxmlformats.org/officeDocument/2006/relationships/slideLayout" Target="../slideLayouts/slideLayout236.xml"/><Relationship Id="rId31" Type="http://schemas.openxmlformats.org/officeDocument/2006/relationships/slideLayout" Target="../slideLayouts/slideLayout259.xml"/><Relationship Id="rId30" Type="http://schemas.openxmlformats.org/officeDocument/2006/relationships/slideLayout" Target="../slideLayouts/slideLayout258.xml"/><Relationship Id="rId11" Type="http://schemas.openxmlformats.org/officeDocument/2006/relationships/slideLayout" Target="../slideLayouts/slideLayout239.xml"/><Relationship Id="rId10" Type="http://schemas.openxmlformats.org/officeDocument/2006/relationships/slideLayout" Target="../slideLayouts/slideLayout238.xml"/><Relationship Id="rId32" Type="http://schemas.openxmlformats.org/officeDocument/2006/relationships/theme" Target="../theme/theme11.xml"/><Relationship Id="rId13" Type="http://schemas.openxmlformats.org/officeDocument/2006/relationships/slideLayout" Target="../slideLayouts/slideLayout241.xml"/><Relationship Id="rId12" Type="http://schemas.openxmlformats.org/officeDocument/2006/relationships/slideLayout" Target="../slideLayouts/slideLayout240.xml"/><Relationship Id="rId15" Type="http://schemas.openxmlformats.org/officeDocument/2006/relationships/slideLayout" Target="../slideLayouts/slideLayout243.xml"/><Relationship Id="rId14" Type="http://schemas.openxmlformats.org/officeDocument/2006/relationships/slideLayout" Target="../slideLayouts/slideLayout242.xml"/><Relationship Id="rId17" Type="http://schemas.openxmlformats.org/officeDocument/2006/relationships/slideLayout" Target="../slideLayouts/slideLayout245.xml"/><Relationship Id="rId16" Type="http://schemas.openxmlformats.org/officeDocument/2006/relationships/slideLayout" Target="../slideLayouts/slideLayout244.xml"/><Relationship Id="rId19" Type="http://schemas.openxmlformats.org/officeDocument/2006/relationships/slideLayout" Target="../slideLayouts/slideLayout247.xml"/><Relationship Id="rId18" Type="http://schemas.openxmlformats.org/officeDocument/2006/relationships/slideLayout" Target="../slideLayouts/slideLayout24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082" name="Shape 3082"/>
        <p:cNvGrpSpPr/>
        <p:nvPr/>
      </p:nvGrpSpPr>
      <p:grpSpPr>
        <a:xfrm>
          <a:off x="0" y="0"/>
          <a:ext cx="0" cy="0"/>
          <a:chOff x="0" y="0"/>
          <a:chExt cx="0" cy="0"/>
        </a:xfrm>
      </p:grpSpPr>
      <p:sp>
        <p:nvSpPr>
          <p:cNvPr id="3083" name="Google Shape;3083;p269"/>
          <p:cNvSpPr txBox="1"/>
          <p:nvPr>
            <p:ph type="title"/>
          </p:nvPr>
        </p:nvSpPr>
        <p:spPr>
          <a:xfrm>
            <a:off x="720000" y="445025"/>
            <a:ext cx="7704000" cy="564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1pPr>
            <a:lvl2pPr lvl="1"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2pPr>
            <a:lvl3pPr lvl="2"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3pPr>
            <a:lvl4pPr lvl="3"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4pPr>
            <a:lvl5pPr lvl="4"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5pPr>
            <a:lvl6pPr lvl="5"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6pPr>
            <a:lvl7pPr lvl="6"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7pPr>
            <a:lvl8pPr lvl="7"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8pPr>
            <a:lvl9pPr lvl="8"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9pPr>
          </a:lstStyle>
          <a:p/>
        </p:txBody>
      </p:sp>
      <p:sp>
        <p:nvSpPr>
          <p:cNvPr id="3084" name="Google Shape;3084;p269"/>
          <p:cNvSpPr txBox="1"/>
          <p:nvPr>
            <p:ph idx="1" type="body"/>
          </p:nvPr>
        </p:nvSpPr>
        <p:spPr>
          <a:xfrm>
            <a:off x="720000" y="1142975"/>
            <a:ext cx="7704000" cy="33705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indent="-317500" lvl="1" marL="9144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indent="-317500" lvl="2" marL="13716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indent="-317500" lvl="3" marL="18288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indent="-317500" lvl="4" marL="22860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indent="-317500" lvl="5" marL="27432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indent="-317500" lvl="6" marL="32004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indent="-317500" lvl="7" marL="36576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indent="-317500" lvl="8" marL="4114800" rtl="0">
              <a:lnSpc>
                <a:spcPct val="100000"/>
              </a:lnSpc>
              <a:spcBef>
                <a:spcPts val="1600"/>
              </a:spcBef>
              <a:spcAft>
                <a:spcPts val="1600"/>
              </a:spcAft>
              <a:buClr>
                <a:schemeClr val="dk1"/>
              </a:buClr>
              <a:buSzPts val="1400"/>
              <a:buFont typeface="DM Sans"/>
              <a:buChar char="■"/>
              <a:defRPr>
                <a:solidFill>
                  <a:schemeClr val="dk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 id="2147483923" r:id="rId17"/>
    <p:sldLayoutId id="2147483924" r:id="rId18"/>
    <p:sldLayoutId id="2147483925" r:id="rId19"/>
    <p:sldLayoutId id="2147483926" r:id="rId20"/>
    <p:sldLayoutId id="2147483927" r:id="rId21"/>
    <p:sldLayoutId id="2147483928" r:id="rId22"/>
    <p:sldLayoutId id="2147483929" r:id="rId23"/>
    <p:sldLayoutId id="2147483930" r:id="rId24"/>
    <p:sldLayoutId id="2147483931" r:id="rId25"/>
    <p:sldLayoutId id="2147483932" r:id="rId26"/>
    <p:sldLayoutId id="2147483933" r:id="rId27"/>
    <p:sldLayoutId id="2147483934" r:id="rId28"/>
    <p:sldLayoutId id="2147483935" r:id="rId29"/>
    <p:sldLayoutId id="2147483936" r:id="rId30"/>
    <p:sldLayoutId id="2147483937"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20000" y="445025"/>
            <a:ext cx="7704000" cy="564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1pPr>
            <a:lvl2pPr lvl="1"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2pPr>
            <a:lvl3pPr lvl="2"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3pPr>
            <a:lvl4pPr lvl="3"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4pPr>
            <a:lvl5pPr lvl="4"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5pPr>
            <a:lvl6pPr lvl="5"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6pPr>
            <a:lvl7pPr lvl="6"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7pPr>
            <a:lvl8pPr lvl="7"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8pPr>
            <a:lvl9pPr lvl="8"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9pPr>
          </a:lstStyle>
          <a:p/>
        </p:txBody>
      </p:sp>
      <p:sp>
        <p:nvSpPr>
          <p:cNvPr id="52" name="Google Shape;52;p13"/>
          <p:cNvSpPr txBox="1"/>
          <p:nvPr>
            <p:ph idx="1" type="body"/>
          </p:nvPr>
        </p:nvSpPr>
        <p:spPr>
          <a:xfrm>
            <a:off x="720000" y="1142975"/>
            <a:ext cx="7704000" cy="33705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indent="-317500" lvl="1" marL="9144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indent="-317500" lvl="2" marL="13716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indent="-317500" lvl="3" marL="18288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indent="-317500" lvl="4" marL="22860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indent="-317500" lvl="5" marL="27432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indent="-317500" lvl="6" marL="32004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indent="-317500" lvl="7" marL="36576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indent="-317500" lvl="8" marL="4114800" rtl="0">
              <a:lnSpc>
                <a:spcPct val="100000"/>
              </a:lnSpc>
              <a:spcBef>
                <a:spcPts val="1600"/>
              </a:spcBef>
              <a:spcAft>
                <a:spcPts val="1600"/>
              </a:spcAft>
              <a:buClr>
                <a:schemeClr val="dk1"/>
              </a:buClr>
              <a:buSzPts val="1400"/>
              <a:buFont typeface="DM Sans"/>
              <a:buChar char="■"/>
              <a:defRPr>
                <a:solidFill>
                  <a:schemeClr val="dk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29" name="Shape 429"/>
        <p:cNvGrpSpPr/>
        <p:nvPr/>
      </p:nvGrpSpPr>
      <p:grpSpPr>
        <a:xfrm>
          <a:off x="0" y="0"/>
          <a:ext cx="0" cy="0"/>
          <a:chOff x="0" y="0"/>
          <a:chExt cx="0" cy="0"/>
        </a:xfrm>
      </p:grpSpPr>
      <p:sp>
        <p:nvSpPr>
          <p:cNvPr id="430" name="Google Shape;430;p45"/>
          <p:cNvSpPr txBox="1"/>
          <p:nvPr>
            <p:ph type="title"/>
          </p:nvPr>
        </p:nvSpPr>
        <p:spPr>
          <a:xfrm>
            <a:off x="720000" y="445025"/>
            <a:ext cx="7704000" cy="564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1pPr>
            <a:lvl2pPr lvl="1"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2pPr>
            <a:lvl3pPr lvl="2"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3pPr>
            <a:lvl4pPr lvl="3"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4pPr>
            <a:lvl5pPr lvl="4"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5pPr>
            <a:lvl6pPr lvl="5"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6pPr>
            <a:lvl7pPr lvl="6"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7pPr>
            <a:lvl8pPr lvl="7"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8pPr>
            <a:lvl9pPr lvl="8"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9pPr>
          </a:lstStyle>
          <a:p/>
        </p:txBody>
      </p:sp>
      <p:sp>
        <p:nvSpPr>
          <p:cNvPr id="431" name="Google Shape;431;p45"/>
          <p:cNvSpPr txBox="1"/>
          <p:nvPr>
            <p:ph idx="1" type="body"/>
          </p:nvPr>
        </p:nvSpPr>
        <p:spPr>
          <a:xfrm>
            <a:off x="720000" y="1142975"/>
            <a:ext cx="7704000" cy="33705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indent="-317500" lvl="1" marL="9144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indent="-317500" lvl="2" marL="13716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indent="-317500" lvl="3" marL="18288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indent="-317500" lvl="4" marL="22860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indent="-317500" lvl="5" marL="27432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indent="-317500" lvl="6" marL="32004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indent="-317500" lvl="7" marL="36576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indent="-317500" lvl="8" marL="4114800" rtl="0">
              <a:lnSpc>
                <a:spcPct val="100000"/>
              </a:lnSpc>
              <a:spcBef>
                <a:spcPts val="1600"/>
              </a:spcBef>
              <a:spcAft>
                <a:spcPts val="1600"/>
              </a:spcAft>
              <a:buClr>
                <a:schemeClr val="dk1"/>
              </a:buClr>
              <a:buSzPts val="1400"/>
              <a:buFont typeface="DM Sans"/>
              <a:buChar char="■"/>
              <a:defRPr>
                <a:solidFill>
                  <a:schemeClr val="dk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08" name="Shape 808"/>
        <p:cNvGrpSpPr/>
        <p:nvPr/>
      </p:nvGrpSpPr>
      <p:grpSpPr>
        <a:xfrm>
          <a:off x="0" y="0"/>
          <a:ext cx="0" cy="0"/>
          <a:chOff x="0" y="0"/>
          <a:chExt cx="0" cy="0"/>
        </a:xfrm>
      </p:grpSpPr>
      <p:sp>
        <p:nvSpPr>
          <p:cNvPr id="809" name="Google Shape;809;p77"/>
          <p:cNvSpPr txBox="1"/>
          <p:nvPr>
            <p:ph type="title"/>
          </p:nvPr>
        </p:nvSpPr>
        <p:spPr>
          <a:xfrm>
            <a:off x="720000" y="445025"/>
            <a:ext cx="7704000" cy="564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1pPr>
            <a:lvl2pPr lvl="1"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2pPr>
            <a:lvl3pPr lvl="2"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3pPr>
            <a:lvl4pPr lvl="3"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4pPr>
            <a:lvl5pPr lvl="4"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5pPr>
            <a:lvl6pPr lvl="5"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6pPr>
            <a:lvl7pPr lvl="6"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7pPr>
            <a:lvl8pPr lvl="7"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8pPr>
            <a:lvl9pPr lvl="8"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9pPr>
          </a:lstStyle>
          <a:p/>
        </p:txBody>
      </p:sp>
      <p:sp>
        <p:nvSpPr>
          <p:cNvPr id="810" name="Google Shape;810;p77"/>
          <p:cNvSpPr txBox="1"/>
          <p:nvPr>
            <p:ph idx="1" type="body"/>
          </p:nvPr>
        </p:nvSpPr>
        <p:spPr>
          <a:xfrm>
            <a:off x="720000" y="1142975"/>
            <a:ext cx="7704000" cy="33705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indent="-317500" lvl="1" marL="9144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indent="-317500" lvl="2" marL="13716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indent="-317500" lvl="3" marL="18288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indent="-317500" lvl="4" marL="22860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indent="-317500" lvl="5" marL="27432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indent="-317500" lvl="6" marL="32004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indent="-317500" lvl="7" marL="36576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indent="-317500" lvl="8" marL="4114800" rtl="0">
              <a:lnSpc>
                <a:spcPct val="100000"/>
              </a:lnSpc>
              <a:spcBef>
                <a:spcPts val="1600"/>
              </a:spcBef>
              <a:spcAft>
                <a:spcPts val="1600"/>
              </a:spcAft>
              <a:buClr>
                <a:schemeClr val="dk1"/>
              </a:buClr>
              <a:buSzPts val="1400"/>
              <a:buFont typeface="DM Sans"/>
              <a:buChar char="■"/>
              <a:defRPr>
                <a:solidFill>
                  <a:schemeClr val="dk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40" r:id="rId20"/>
    <p:sldLayoutId id="2147483741" r:id="rId21"/>
    <p:sldLayoutId id="2147483742" r:id="rId22"/>
    <p:sldLayoutId id="2147483743" r:id="rId23"/>
    <p:sldLayoutId id="2147483744" r:id="rId24"/>
    <p:sldLayoutId id="2147483745" r:id="rId25"/>
    <p:sldLayoutId id="2147483746" r:id="rId26"/>
    <p:sldLayoutId id="2147483747" r:id="rId27"/>
    <p:sldLayoutId id="2147483748" r:id="rId28"/>
    <p:sldLayoutId id="2147483749" r:id="rId29"/>
    <p:sldLayoutId id="2147483750" r:id="rId30"/>
    <p:sldLayoutId id="2147483751"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87" name="Shape 1187"/>
        <p:cNvGrpSpPr/>
        <p:nvPr/>
      </p:nvGrpSpPr>
      <p:grpSpPr>
        <a:xfrm>
          <a:off x="0" y="0"/>
          <a:ext cx="0" cy="0"/>
          <a:chOff x="0" y="0"/>
          <a:chExt cx="0" cy="0"/>
        </a:xfrm>
      </p:grpSpPr>
      <p:sp>
        <p:nvSpPr>
          <p:cNvPr id="1188" name="Google Shape;1188;p109"/>
          <p:cNvSpPr txBox="1"/>
          <p:nvPr>
            <p:ph type="title"/>
          </p:nvPr>
        </p:nvSpPr>
        <p:spPr>
          <a:xfrm>
            <a:off x="720000" y="445025"/>
            <a:ext cx="7704000" cy="564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1pPr>
            <a:lvl2pPr lvl="1"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2pPr>
            <a:lvl3pPr lvl="2"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3pPr>
            <a:lvl4pPr lvl="3"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4pPr>
            <a:lvl5pPr lvl="4"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5pPr>
            <a:lvl6pPr lvl="5"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6pPr>
            <a:lvl7pPr lvl="6"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7pPr>
            <a:lvl8pPr lvl="7"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8pPr>
            <a:lvl9pPr lvl="8"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9pPr>
          </a:lstStyle>
          <a:p/>
        </p:txBody>
      </p:sp>
      <p:sp>
        <p:nvSpPr>
          <p:cNvPr id="1189" name="Google Shape;1189;p109"/>
          <p:cNvSpPr txBox="1"/>
          <p:nvPr>
            <p:ph idx="1" type="body"/>
          </p:nvPr>
        </p:nvSpPr>
        <p:spPr>
          <a:xfrm>
            <a:off x="720000" y="1142975"/>
            <a:ext cx="7704000" cy="33705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indent="-317500" lvl="1" marL="9144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indent="-317500" lvl="2" marL="13716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indent="-317500" lvl="3" marL="18288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indent="-317500" lvl="4" marL="22860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indent="-317500" lvl="5" marL="27432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indent="-317500" lvl="6" marL="32004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indent="-317500" lvl="7" marL="36576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indent="-317500" lvl="8" marL="4114800" rtl="0">
              <a:lnSpc>
                <a:spcPct val="100000"/>
              </a:lnSpc>
              <a:spcBef>
                <a:spcPts val="1600"/>
              </a:spcBef>
              <a:spcAft>
                <a:spcPts val="1600"/>
              </a:spcAft>
              <a:buClr>
                <a:schemeClr val="dk1"/>
              </a:buClr>
              <a:buSzPts val="1400"/>
              <a:buFont typeface="DM Sans"/>
              <a:buChar char="■"/>
              <a:defRPr>
                <a:solidFill>
                  <a:schemeClr val="dk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 id="2147483781" r:id="rId30"/>
    <p:sldLayoutId id="2147483782"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566" name="Shape 1566"/>
        <p:cNvGrpSpPr/>
        <p:nvPr/>
      </p:nvGrpSpPr>
      <p:grpSpPr>
        <a:xfrm>
          <a:off x="0" y="0"/>
          <a:ext cx="0" cy="0"/>
          <a:chOff x="0" y="0"/>
          <a:chExt cx="0" cy="0"/>
        </a:xfrm>
      </p:grpSpPr>
      <p:sp>
        <p:nvSpPr>
          <p:cNvPr id="1567" name="Google Shape;1567;p141"/>
          <p:cNvSpPr txBox="1"/>
          <p:nvPr>
            <p:ph type="title"/>
          </p:nvPr>
        </p:nvSpPr>
        <p:spPr>
          <a:xfrm>
            <a:off x="720000" y="445025"/>
            <a:ext cx="7704000" cy="564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1pPr>
            <a:lvl2pPr lvl="1"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2pPr>
            <a:lvl3pPr lvl="2"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3pPr>
            <a:lvl4pPr lvl="3"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4pPr>
            <a:lvl5pPr lvl="4"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5pPr>
            <a:lvl6pPr lvl="5"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6pPr>
            <a:lvl7pPr lvl="6"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7pPr>
            <a:lvl8pPr lvl="7"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8pPr>
            <a:lvl9pPr lvl="8"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9pPr>
          </a:lstStyle>
          <a:p/>
        </p:txBody>
      </p:sp>
      <p:sp>
        <p:nvSpPr>
          <p:cNvPr id="1568" name="Google Shape;1568;p141"/>
          <p:cNvSpPr txBox="1"/>
          <p:nvPr>
            <p:ph idx="1" type="body"/>
          </p:nvPr>
        </p:nvSpPr>
        <p:spPr>
          <a:xfrm>
            <a:off x="720000" y="1142975"/>
            <a:ext cx="7704000" cy="33705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indent="-317500" lvl="1" marL="9144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indent="-317500" lvl="2" marL="13716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indent="-317500" lvl="3" marL="18288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indent="-317500" lvl="4" marL="22860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indent="-317500" lvl="5" marL="27432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indent="-317500" lvl="6" marL="32004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indent="-317500" lvl="7" marL="36576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indent="-317500" lvl="8" marL="4114800" rtl="0">
              <a:lnSpc>
                <a:spcPct val="100000"/>
              </a:lnSpc>
              <a:spcBef>
                <a:spcPts val="1600"/>
              </a:spcBef>
              <a:spcAft>
                <a:spcPts val="1600"/>
              </a:spcAft>
              <a:buClr>
                <a:schemeClr val="dk1"/>
              </a:buClr>
              <a:buSzPts val="1400"/>
              <a:buFont typeface="DM Sans"/>
              <a:buChar char="■"/>
              <a:defRPr>
                <a:solidFill>
                  <a:schemeClr val="dk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 id="2147483798" r:id="rId16"/>
    <p:sldLayoutId id="2147483799" r:id="rId17"/>
    <p:sldLayoutId id="2147483800" r:id="rId18"/>
    <p:sldLayoutId id="2147483801" r:id="rId19"/>
    <p:sldLayoutId id="2147483802" r:id="rId20"/>
    <p:sldLayoutId id="2147483803" r:id="rId21"/>
    <p:sldLayoutId id="2147483804" r:id="rId22"/>
    <p:sldLayoutId id="2147483805" r:id="rId23"/>
    <p:sldLayoutId id="2147483806" r:id="rId24"/>
    <p:sldLayoutId id="2147483807" r:id="rId25"/>
    <p:sldLayoutId id="2147483808" r:id="rId26"/>
    <p:sldLayoutId id="2147483809" r:id="rId27"/>
    <p:sldLayoutId id="2147483810" r:id="rId28"/>
    <p:sldLayoutId id="2147483811" r:id="rId29"/>
    <p:sldLayoutId id="2147483812" r:id="rId30"/>
    <p:sldLayoutId id="2147483813"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945" name="Shape 1945"/>
        <p:cNvGrpSpPr/>
        <p:nvPr/>
      </p:nvGrpSpPr>
      <p:grpSpPr>
        <a:xfrm>
          <a:off x="0" y="0"/>
          <a:ext cx="0" cy="0"/>
          <a:chOff x="0" y="0"/>
          <a:chExt cx="0" cy="0"/>
        </a:xfrm>
      </p:grpSpPr>
      <p:sp>
        <p:nvSpPr>
          <p:cNvPr id="1946" name="Google Shape;1946;p173"/>
          <p:cNvSpPr txBox="1"/>
          <p:nvPr>
            <p:ph type="title"/>
          </p:nvPr>
        </p:nvSpPr>
        <p:spPr>
          <a:xfrm>
            <a:off x="720000" y="445025"/>
            <a:ext cx="7704000" cy="564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1pPr>
            <a:lvl2pPr lvl="1"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2pPr>
            <a:lvl3pPr lvl="2"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3pPr>
            <a:lvl4pPr lvl="3"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4pPr>
            <a:lvl5pPr lvl="4"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5pPr>
            <a:lvl6pPr lvl="5"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6pPr>
            <a:lvl7pPr lvl="6"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7pPr>
            <a:lvl8pPr lvl="7"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8pPr>
            <a:lvl9pPr lvl="8"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9pPr>
          </a:lstStyle>
          <a:p/>
        </p:txBody>
      </p:sp>
      <p:sp>
        <p:nvSpPr>
          <p:cNvPr id="1947" name="Google Shape;1947;p173"/>
          <p:cNvSpPr txBox="1"/>
          <p:nvPr>
            <p:ph idx="1" type="body"/>
          </p:nvPr>
        </p:nvSpPr>
        <p:spPr>
          <a:xfrm>
            <a:off x="720000" y="1142975"/>
            <a:ext cx="7704000" cy="33705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indent="-317500" lvl="1" marL="9144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indent="-317500" lvl="2" marL="13716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indent="-317500" lvl="3" marL="18288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indent="-317500" lvl="4" marL="22860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indent="-317500" lvl="5" marL="27432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indent="-317500" lvl="6" marL="32004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indent="-317500" lvl="7" marL="36576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indent="-317500" lvl="8" marL="4114800" rtl="0">
              <a:lnSpc>
                <a:spcPct val="100000"/>
              </a:lnSpc>
              <a:spcBef>
                <a:spcPts val="1600"/>
              </a:spcBef>
              <a:spcAft>
                <a:spcPts val="1600"/>
              </a:spcAft>
              <a:buClr>
                <a:schemeClr val="dk1"/>
              </a:buClr>
              <a:buSzPts val="1400"/>
              <a:buFont typeface="DM Sans"/>
              <a:buChar char="■"/>
              <a:defRPr>
                <a:solidFill>
                  <a:schemeClr val="dk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 id="2147483831" r:id="rId18"/>
    <p:sldLayoutId id="2147483832" r:id="rId19"/>
    <p:sldLayoutId id="2147483833" r:id="rId20"/>
    <p:sldLayoutId id="2147483834" r:id="rId21"/>
    <p:sldLayoutId id="2147483835" r:id="rId22"/>
    <p:sldLayoutId id="2147483836" r:id="rId23"/>
    <p:sldLayoutId id="2147483837" r:id="rId24"/>
    <p:sldLayoutId id="2147483838" r:id="rId25"/>
    <p:sldLayoutId id="2147483839" r:id="rId26"/>
    <p:sldLayoutId id="2147483840" r:id="rId27"/>
    <p:sldLayoutId id="2147483841" r:id="rId28"/>
    <p:sldLayoutId id="2147483842" r:id="rId29"/>
    <p:sldLayoutId id="2147483843" r:id="rId30"/>
    <p:sldLayoutId id="2147483844"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324" name="Shape 2324"/>
        <p:cNvGrpSpPr/>
        <p:nvPr/>
      </p:nvGrpSpPr>
      <p:grpSpPr>
        <a:xfrm>
          <a:off x="0" y="0"/>
          <a:ext cx="0" cy="0"/>
          <a:chOff x="0" y="0"/>
          <a:chExt cx="0" cy="0"/>
        </a:xfrm>
      </p:grpSpPr>
      <p:sp>
        <p:nvSpPr>
          <p:cNvPr id="2325" name="Google Shape;2325;p205"/>
          <p:cNvSpPr txBox="1"/>
          <p:nvPr>
            <p:ph type="title"/>
          </p:nvPr>
        </p:nvSpPr>
        <p:spPr>
          <a:xfrm>
            <a:off x="720000" y="445025"/>
            <a:ext cx="7704000" cy="564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1pPr>
            <a:lvl2pPr lvl="1"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2pPr>
            <a:lvl3pPr lvl="2"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3pPr>
            <a:lvl4pPr lvl="3"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4pPr>
            <a:lvl5pPr lvl="4"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5pPr>
            <a:lvl6pPr lvl="5"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6pPr>
            <a:lvl7pPr lvl="6"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7pPr>
            <a:lvl8pPr lvl="7"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8pPr>
            <a:lvl9pPr lvl="8"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9pPr>
          </a:lstStyle>
          <a:p/>
        </p:txBody>
      </p:sp>
      <p:sp>
        <p:nvSpPr>
          <p:cNvPr id="2326" name="Google Shape;2326;p205"/>
          <p:cNvSpPr txBox="1"/>
          <p:nvPr>
            <p:ph idx="1" type="body"/>
          </p:nvPr>
        </p:nvSpPr>
        <p:spPr>
          <a:xfrm>
            <a:off x="720000" y="1142975"/>
            <a:ext cx="7704000" cy="33705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indent="-317500" lvl="1" marL="9144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indent="-317500" lvl="2" marL="13716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indent="-317500" lvl="3" marL="18288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indent="-317500" lvl="4" marL="22860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indent="-317500" lvl="5" marL="27432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indent="-317500" lvl="6" marL="32004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indent="-317500" lvl="7" marL="36576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indent="-317500" lvl="8" marL="4114800" rtl="0">
              <a:lnSpc>
                <a:spcPct val="100000"/>
              </a:lnSpc>
              <a:spcBef>
                <a:spcPts val="1600"/>
              </a:spcBef>
              <a:spcAft>
                <a:spcPts val="1600"/>
              </a:spcAft>
              <a:buClr>
                <a:schemeClr val="dk1"/>
              </a:buClr>
              <a:buSzPts val="1400"/>
              <a:buFont typeface="DM Sans"/>
              <a:buChar char="■"/>
              <a:defRPr>
                <a:solidFill>
                  <a:schemeClr val="dk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 id="2147483860" r:id="rId16"/>
    <p:sldLayoutId id="2147483861" r:id="rId17"/>
    <p:sldLayoutId id="2147483862" r:id="rId18"/>
    <p:sldLayoutId id="2147483863" r:id="rId19"/>
    <p:sldLayoutId id="2147483864" r:id="rId20"/>
    <p:sldLayoutId id="2147483865" r:id="rId21"/>
    <p:sldLayoutId id="2147483866" r:id="rId22"/>
    <p:sldLayoutId id="2147483867" r:id="rId23"/>
    <p:sldLayoutId id="2147483868" r:id="rId24"/>
    <p:sldLayoutId id="2147483869" r:id="rId25"/>
    <p:sldLayoutId id="2147483870" r:id="rId26"/>
    <p:sldLayoutId id="2147483871" r:id="rId27"/>
    <p:sldLayoutId id="2147483872" r:id="rId28"/>
    <p:sldLayoutId id="2147483873" r:id="rId29"/>
    <p:sldLayoutId id="2147483874" r:id="rId30"/>
    <p:sldLayoutId id="2147483875"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703" name="Shape 2703"/>
        <p:cNvGrpSpPr/>
        <p:nvPr/>
      </p:nvGrpSpPr>
      <p:grpSpPr>
        <a:xfrm>
          <a:off x="0" y="0"/>
          <a:ext cx="0" cy="0"/>
          <a:chOff x="0" y="0"/>
          <a:chExt cx="0" cy="0"/>
        </a:xfrm>
      </p:grpSpPr>
      <p:sp>
        <p:nvSpPr>
          <p:cNvPr id="2704" name="Google Shape;2704;p237"/>
          <p:cNvSpPr txBox="1"/>
          <p:nvPr>
            <p:ph type="title"/>
          </p:nvPr>
        </p:nvSpPr>
        <p:spPr>
          <a:xfrm>
            <a:off x="720000" y="445025"/>
            <a:ext cx="7704000" cy="564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1pPr>
            <a:lvl2pPr lvl="1"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2pPr>
            <a:lvl3pPr lvl="2"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3pPr>
            <a:lvl4pPr lvl="3"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4pPr>
            <a:lvl5pPr lvl="4"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5pPr>
            <a:lvl6pPr lvl="5"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6pPr>
            <a:lvl7pPr lvl="6"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7pPr>
            <a:lvl8pPr lvl="7"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8pPr>
            <a:lvl9pPr lvl="8"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9pPr>
          </a:lstStyle>
          <a:p/>
        </p:txBody>
      </p:sp>
      <p:sp>
        <p:nvSpPr>
          <p:cNvPr id="2705" name="Google Shape;2705;p237"/>
          <p:cNvSpPr txBox="1"/>
          <p:nvPr>
            <p:ph idx="1" type="body"/>
          </p:nvPr>
        </p:nvSpPr>
        <p:spPr>
          <a:xfrm>
            <a:off x="720000" y="1142975"/>
            <a:ext cx="7704000" cy="33705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indent="-317500" lvl="1" marL="9144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indent="-317500" lvl="2" marL="13716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indent="-317500" lvl="3" marL="18288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indent="-317500" lvl="4" marL="22860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indent="-317500" lvl="5" marL="27432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indent="-317500" lvl="6" marL="32004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indent="-317500" lvl="7" marL="36576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indent="-317500" lvl="8" marL="4114800" rtl="0">
              <a:lnSpc>
                <a:spcPct val="100000"/>
              </a:lnSpc>
              <a:spcBef>
                <a:spcPts val="1600"/>
              </a:spcBef>
              <a:spcAft>
                <a:spcPts val="1600"/>
              </a:spcAft>
              <a:buClr>
                <a:schemeClr val="dk1"/>
              </a:buClr>
              <a:buSzPts val="1400"/>
              <a:buFont typeface="DM Sans"/>
              <a:buChar char="■"/>
              <a:defRPr>
                <a:solidFill>
                  <a:schemeClr val="dk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 id="2147483887" r:id="rId12"/>
    <p:sldLayoutId id="2147483888" r:id="rId13"/>
    <p:sldLayoutId id="2147483889" r:id="rId14"/>
    <p:sldLayoutId id="2147483890" r:id="rId15"/>
    <p:sldLayoutId id="2147483891" r:id="rId16"/>
    <p:sldLayoutId id="2147483892" r:id="rId17"/>
    <p:sldLayoutId id="2147483893" r:id="rId18"/>
    <p:sldLayoutId id="2147483894" r:id="rId19"/>
    <p:sldLayoutId id="2147483895" r:id="rId20"/>
    <p:sldLayoutId id="2147483896" r:id="rId21"/>
    <p:sldLayoutId id="2147483897" r:id="rId22"/>
    <p:sldLayoutId id="2147483898" r:id="rId23"/>
    <p:sldLayoutId id="2147483899" r:id="rId24"/>
    <p:sldLayoutId id="2147483900" r:id="rId25"/>
    <p:sldLayoutId id="2147483901" r:id="rId26"/>
    <p:sldLayoutId id="2147483902" r:id="rId27"/>
    <p:sldLayoutId id="2147483903" r:id="rId28"/>
    <p:sldLayoutId id="2147483904" r:id="rId29"/>
    <p:sldLayoutId id="2147483905" r:id="rId30"/>
    <p:sldLayoutId id="2147483906"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4.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4.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2.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4.xml"/><Relationship Id="rId3" Type="http://schemas.openxmlformats.org/officeDocument/2006/relationships/image" Target="../media/image19.jpg"/><Relationship Id="rId4" Type="http://schemas.openxmlformats.org/officeDocument/2006/relationships/image" Target="../media/image18.png"/><Relationship Id="rId5" Type="http://schemas.openxmlformats.org/officeDocument/2006/relationships/image" Target="../media/image16.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5.xml"/><Relationship Id="rId3" Type="http://schemas.openxmlformats.org/officeDocument/2006/relationships/hyperlink" Target="https://www.kaggle.com/datasets/asdasdasasdas/garbage-classification" TargetMode="Externa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4" name="Shape 3464"/>
        <p:cNvGrpSpPr/>
        <p:nvPr/>
      </p:nvGrpSpPr>
      <p:grpSpPr>
        <a:xfrm>
          <a:off x="0" y="0"/>
          <a:ext cx="0" cy="0"/>
          <a:chOff x="0" y="0"/>
          <a:chExt cx="0" cy="0"/>
        </a:xfrm>
      </p:grpSpPr>
      <p:pic>
        <p:nvPicPr>
          <p:cNvPr id="3465" name="Google Shape;3465;p301"/>
          <p:cNvPicPr preferRelativeResize="0"/>
          <p:nvPr/>
        </p:nvPicPr>
        <p:blipFill rotWithShape="1">
          <a:blip r:embed="rId3">
            <a:alphaModFix amt="33000"/>
          </a:blip>
          <a:srcRect b="0" l="0" r="0" t="7278"/>
          <a:stretch/>
        </p:blipFill>
        <p:spPr>
          <a:xfrm>
            <a:off x="779450" y="1834400"/>
            <a:ext cx="6254775" cy="2346050"/>
          </a:xfrm>
          <a:prstGeom prst="rect">
            <a:avLst/>
          </a:prstGeom>
          <a:noFill/>
          <a:ln>
            <a:noFill/>
          </a:ln>
        </p:spPr>
      </p:pic>
      <p:sp>
        <p:nvSpPr>
          <p:cNvPr id="3466" name="Google Shape;3466;p301"/>
          <p:cNvSpPr txBox="1"/>
          <p:nvPr>
            <p:ph type="ctrTitle"/>
          </p:nvPr>
        </p:nvSpPr>
        <p:spPr>
          <a:xfrm>
            <a:off x="720000" y="648950"/>
            <a:ext cx="7915200" cy="2088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3600">
                <a:solidFill>
                  <a:schemeClr val="dk2"/>
                </a:solidFill>
              </a:rPr>
              <a:t>Automate Garbage Classification</a:t>
            </a:r>
            <a:r>
              <a:rPr b="1" lang="en" sz="3600"/>
              <a:t> </a:t>
            </a:r>
            <a:br>
              <a:rPr b="1" lang="en" sz="2900"/>
            </a:br>
            <a:r>
              <a:rPr lang="en" sz="2000">
                <a:solidFill>
                  <a:srgbClr val="434343"/>
                </a:solidFill>
              </a:rPr>
              <a:t>Improving Waste Management using Machine Learning</a:t>
            </a:r>
            <a:endParaRPr sz="2000">
              <a:solidFill>
                <a:srgbClr val="434343"/>
              </a:solidFill>
            </a:endParaRPr>
          </a:p>
        </p:txBody>
      </p:sp>
      <p:sp>
        <p:nvSpPr>
          <p:cNvPr id="3467" name="Google Shape;3467;p301"/>
          <p:cNvSpPr txBox="1"/>
          <p:nvPr>
            <p:ph idx="2" type="subTitle"/>
          </p:nvPr>
        </p:nvSpPr>
        <p:spPr>
          <a:xfrm>
            <a:off x="779450" y="4021775"/>
            <a:ext cx="4937400" cy="475800"/>
          </a:xfrm>
          <a:prstGeom prst="rect">
            <a:avLst/>
          </a:prstGeom>
        </p:spPr>
        <p:txBody>
          <a:bodyPr anchorCtr="0" anchor="ctr" bIns="91425" lIns="91425" spcFirstLastPara="1" rIns="91425" wrap="square" tIns="91425">
            <a:noAutofit/>
          </a:bodyPr>
          <a:lstStyle/>
          <a:p>
            <a:pPr indent="0" lvl="0" marL="0" rtl="0" algn="l">
              <a:lnSpc>
                <a:spcPct val="90000"/>
              </a:lnSpc>
              <a:spcBef>
                <a:spcPts val="0"/>
              </a:spcBef>
              <a:spcAft>
                <a:spcPts val="0"/>
              </a:spcAft>
              <a:buClr>
                <a:srgbClr val="000000"/>
              </a:buClr>
              <a:buSzPts val="605"/>
              <a:buFont typeface="Arial"/>
              <a:buNone/>
            </a:pPr>
            <a:r>
              <a:rPr lang="en" sz="1400">
                <a:solidFill>
                  <a:srgbClr val="434343"/>
                </a:solidFill>
                <a:latin typeface="Domine"/>
                <a:ea typeface="Domine"/>
                <a:cs typeface="Domine"/>
                <a:sym typeface="Domine"/>
              </a:rPr>
              <a:t>Kevin Hoang, Reeva Lohia, Rita Tu</a:t>
            </a:r>
            <a:endParaRPr sz="1400">
              <a:solidFill>
                <a:srgbClr val="434343"/>
              </a:solidFill>
              <a:latin typeface="Domine"/>
              <a:ea typeface="Domine"/>
              <a:cs typeface="Domine"/>
              <a:sym typeface="Domine"/>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6" name="Shape 3596"/>
        <p:cNvGrpSpPr/>
        <p:nvPr/>
      </p:nvGrpSpPr>
      <p:grpSpPr>
        <a:xfrm>
          <a:off x="0" y="0"/>
          <a:ext cx="0" cy="0"/>
          <a:chOff x="0" y="0"/>
          <a:chExt cx="0" cy="0"/>
        </a:xfrm>
      </p:grpSpPr>
      <p:sp>
        <p:nvSpPr>
          <p:cNvPr id="3597" name="Google Shape;3597;p310"/>
          <p:cNvSpPr txBox="1"/>
          <p:nvPr/>
        </p:nvSpPr>
        <p:spPr>
          <a:xfrm>
            <a:off x="351725" y="394475"/>
            <a:ext cx="49344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400">
                <a:solidFill>
                  <a:schemeClr val="dk2"/>
                </a:solidFill>
                <a:latin typeface="Domine"/>
                <a:ea typeface="Domine"/>
                <a:cs typeface="Domine"/>
                <a:sym typeface="Domine"/>
              </a:rPr>
              <a:t>Data Augmentation</a:t>
            </a:r>
            <a:endParaRPr b="1" sz="2400">
              <a:latin typeface="Domine"/>
              <a:ea typeface="Domine"/>
              <a:cs typeface="Domine"/>
              <a:sym typeface="Domine"/>
            </a:endParaRPr>
          </a:p>
        </p:txBody>
      </p:sp>
      <p:sp>
        <p:nvSpPr>
          <p:cNvPr id="3598" name="Google Shape;3598;p310"/>
          <p:cNvSpPr txBox="1"/>
          <p:nvPr/>
        </p:nvSpPr>
        <p:spPr>
          <a:xfrm>
            <a:off x="351725" y="1041375"/>
            <a:ext cx="6287100" cy="334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rgbClr val="434343"/>
                </a:solidFill>
                <a:latin typeface="Domine"/>
                <a:ea typeface="Domine"/>
                <a:cs typeface="Domine"/>
                <a:sym typeface="Domine"/>
              </a:rPr>
              <a:t>Keras ImageDataGenerator Class</a:t>
            </a:r>
            <a:r>
              <a:rPr lang="en" sz="1100">
                <a:solidFill>
                  <a:srgbClr val="434343"/>
                </a:solidFill>
                <a:latin typeface="Domine"/>
                <a:ea typeface="Domine"/>
                <a:cs typeface="Domine"/>
                <a:sym typeface="Domine"/>
              </a:rPr>
              <a:t>: Applies the following augmentations randomly upon each training image during each epoch of training</a:t>
            </a:r>
            <a:endParaRPr sz="1100">
              <a:solidFill>
                <a:srgbClr val="434343"/>
              </a:solidFill>
              <a:latin typeface="Domine"/>
              <a:ea typeface="Domine"/>
              <a:cs typeface="Domine"/>
              <a:sym typeface="Domine"/>
            </a:endParaRPr>
          </a:p>
          <a:p>
            <a:pPr indent="-298450" lvl="1" marL="342900" rtl="0" algn="l">
              <a:lnSpc>
                <a:spcPct val="115000"/>
              </a:lnSpc>
              <a:spcBef>
                <a:spcPts val="1000"/>
              </a:spcBef>
              <a:spcAft>
                <a:spcPts val="0"/>
              </a:spcAft>
              <a:buClr>
                <a:srgbClr val="434343"/>
              </a:buClr>
              <a:buSzPts val="1100"/>
              <a:buFont typeface="Roboto"/>
              <a:buChar char="○"/>
            </a:pPr>
            <a:r>
              <a:rPr b="1" lang="en" sz="1100">
                <a:solidFill>
                  <a:srgbClr val="434343"/>
                </a:solidFill>
                <a:latin typeface="Domine"/>
                <a:ea typeface="Domine"/>
                <a:cs typeface="Domine"/>
                <a:sym typeface="Domine"/>
              </a:rPr>
              <a:t>R</a:t>
            </a:r>
            <a:r>
              <a:rPr b="1" lang="en" sz="1100">
                <a:solidFill>
                  <a:srgbClr val="434343"/>
                </a:solidFill>
                <a:latin typeface="Domine"/>
                <a:ea typeface="Domine"/>
                <a:cs typeface="Domine"/>
                <a:sym typeface="Domine"/>
              </a:rPr>
              <a:t>otations</a:t>
            </a:r>
            <a:r>
              <a:rPr lang="en" sz="1100">
                <a:solidFill>
                  <a:srgbClr val="434343"/>
                </a:solidFill>
                <a:latin typeface="Domine"/>
                <a:ea typeface="Domine"/>
                <a:cs typeface="Domine"/>
                <a:sym typeface="Domine"/>
              </a:rPr>
              <a:t> up to 30 degrees</a:t>
            </a:r>
            <a:endParaRPr sz="1100">
              <a:solidFill>
                <a:srgbClr val="434343"/>
              </a:solidFill>
              <a:latin typeface="Domine"/>
              <a:ea typeface="Domine"/>
              <a:cs typeface="Domine"/>
              <a:sym typeface="Domine"/>
            </a:endParaRPr>
          </a:p>
          <a:p>
            <a:pPr indent="-298450" lvl="1" marL="342900" rtl="0" algn="l">
              <a:lnSpc>
                <a:spcPct val="115000"/>
              </a:lnSpc>
              <a:spcBef>
                <a:spcPts val="1000"/>
              </a:spcBef>
              <a:spcAft>
                <a:spcPts val="0"/>
              </a:spcAft>
              <a:buClr>
                <a:srgbClr val="434343"/>
              </a:buClr>
              <a:buSzPts val="1100"/>
              <a:buFont typeface="Roboto"/>
              <a:buChar char="○"/>
            </a:pPr>
            <a:r>
              <a:rPr b="1" lang="en" sz="1100">
                <a:solidFill>
                  <a:srgbClr val="434343"/>
                </a:solidFill>
                <a:latin typeface="Domine"/>
                <a:ea typeface="Domine"/>
                <a:cs typeface="Domine"/>
                <a:sym typeface="Domine"/>
              </a:rPr>
              <a:t>H</a:t>
            </a:r>
            <a:r>
              <a:rPr b="1" lang="en" sz="1100">
                <a:solidFill>
                  <a:srgbClr val="434343"/>
                </a:solidFill>
                <a:latin typeface="Domine"/>
                <a:ea typeface="Domine"/>
                <a:cs typeface="Domine"/>
                <a:sym typeface="Domine"/>
              </a:rPr>
              <a:t>orizontal and vertical shifts</a:t>
            </a:r>
            <a:r>
              <a:rPr lang="en" sz="1100">
                <a:solidFill>
                  <a:srgbClr val="434343"/>
                </a:solidFill>
                <a:latin typeface="Domine"/>
                <a:ea typeface="Domine"/>
                <a:cs typeface="Domine"/>
                <a:sym typeface="Domine"/>
              </a:rPr>
              <a:t> up to 10% of the image size - nearest pixel occupies former pixels</a:t>
            </a:r>
            <a:endParaRPr sz="1100">
              <a:solidFill>
                <a:srgbClr val="434343"/>
              </a:solidFill>
              <a:latin typeface="Domine"/>
              <a:ea typeface="Domine"/>
              <a:cs typeface="Domine"/>
              <a:sym typeface="Domine"/>
            </a:endParaRPr>
          </a:p>
          <a:p>
            <a:pPr indent="-298450" lvl="1" marL="342900" rtl="0" algn="l">
              <a:lnSpc>
                <a:spcPct val="115000"/>
              </a:lnSpc>
              <a:spcBef>
                <a:spcPts val="1000"/>
              </a:spcBef>
              <a:spcAft>
                <a:spcPts val="0"/>
              </a:spcAft>
              <a:buClr>
                <a:srgbClr val="434343"/>
              </a:buClr>
              <a:buSzPts val="1100"/>
              <a:buFont typeface="Roboto"/>
              <a:buChar char="○"/>
            </a:pPr>
            <a:r>
              <a:rPr b="1" lang="en" sz="1100">
                <a:solidFill>
                  <a:srgbClr val="434343"/>
                </a:solidFill>
                <a:latin typeface="Domine"/>
                <a:ea typeface="Domine"/>
                <a:cs typeface="Domine"/>
                <a:sym typeface="Domine"/>
              </a:rPr>
              <a:t>S</a:t>
            </a:r>
            <a:r>
              <a:rPr b="1" lang="en" sz="1100">
                <a:solidFill>
                  <a:srgbClr val="434343"/>
                </a:solidFill>
                <a:latin typeface="Domine"/>
                <a:ea typeface="Domine"/>
                <a:cs typeface="Domine"/>
                <a:sym typeface="Domine"/>
              </a:rPr>
              <a:t>hearing</a:t>
            </a:r>
            <a:r>
              <a:rPr lang="en" sz="1100">
                <a:solidFill>
                  <a:srgbClr val="434343"/>
                </a:solidFill>
                <a:latin typeface="Domine"/>
                <a:ea typeface="Domine"/>
                <a:cs typeface="Domine"/>
                <a:sym typeface="Domine"/>
              </a:rPr>
              <a:t> with a maximum shear of 0.2 radians/~11 degrees</a:t>
            </a:r>
            <a:endParaRPr sz="1100">
              <a:solidFill>
                <a:srgbClr val="434343"/>
              </a:solidFill>
              <a:latin typeface="Domine"/>
              <a:ea typeface="Domine"/>
              <a:cs typeface="Domine"/>
              <a:sym typeface="Domine"/>
            </a:endParaRPr>
          </a:p>
          <a:p>
            <a:pPr indent="-298450" lvl="1" marL="342900" rtl="0" algn="l">
              <a:lnSpc>
                <a:spcPct val="115000"/>
              </a:lnSpc>
              <a:spcBef>
                <a:spcPts val="1000"/>
              </a:spcBef>
              <a:spcAft>
                <a:spcPts val="0"/>
              </a:spcAft>
              <a:buClr>
                <a:srgbClr val="434343"/>
              </a:buClr>
              <a:buSzPts val="1100"/>
              <a:buFont typeface="Roboto"/>
              <a:buChar char="○"/>
            </a:pPr>
            <a:r>
              <a:rPr b="1" lang="en" sz="1100">
                <a:solidFill>
                  <a:srgbClr val="434343"/>
                </a:solidFill>
                <a:latin typeface="Domine"/>
                <a:ea typeface="Domine"/>
                <a:cs typeface="Domine"/>
                <a:sym typeface="Domine"/>
              </a:rPr>
              <a:t>Z</a:t>
            </a:r>
            <a:r>
              <a:rPr b="1" lang="en" sz="1100">
                <a:solidFill>
                  <a:srgbClr val="434343"/>
                </a:solidFill>
                <a:latin typeface="Domine"/>
                <a:ea typeface="Domine"/>
                <a:cs typeface="Domine"/>
                <a:sym typeface="Domine"/>
              </a:rPr>
              <a:t>ooming</a:t>
            </a:r>
            <a:r>
              <a:rPr lang="en" sz="1100">
                <a:solidFill>
                  <a:srgbClr val="434343"/>
                </a:solidFill>
                <a:latin typeface="Domine"/>
                <a:ea typeface="Domine"/>
                <a:cs typeface="Domine"/>
                <a:sym typeface="Domine"/>
              </a:rPr>
              <a:t> up to 20%</a:t>
            </a:r>
            <a:endParaRPr sz="1100">
              <a:solidFill>
                <a:srgbClr val="434343"/>
              </a:solidFill>
              <a:latin typeface="Domine"/>
              <a:ea typeface="Domine"/>
              <a:cs typeface="Domine"/>
              <a:sym typeface="Domine"/>
            </a:endParaRPr>
          </a:p>
          <a:p>
            <a:pPr indent="-298450" lvl="1" marL="342900" rtl="0" algn="l">
              <a:lnSpc>
                <a:spcPct val="115000"/>
              </a:lnSpc>
              <a:spcBef>
                <a:spcPts val="1000"/>
              </a:spcBef>
              <a:spcAft>
                <a:spcPts val="0"/>
              </a:spcAft>
              <a:buClr>
                <a:srgbClr val="434343"/>
              </a:buClr>
              <a:buSzPts val="1100"/>
              <a:buFont typeface="Roboto"/>
              <a:buChar char="○"/>
            </a:pPr>
            <a:r>
              <a:rPr b="1" lang="en" sz="1100">
                <a:solidFill>
                  <a:srgbClr val="434343"/>
                </a:solidFill>
                <a:latin typeface="Domine"/>
                <a:ea typeface="Domine"/>
                <a:cs typeface="Domine"/>
                <a:sym typeface="Domine"/>
              </a:rPr>
              <a:t>H</a:t>
            </a:r>
            <a:r>
              <a:rPr b="1" lang="en" sz="1100">
                <a:solidFill>
                  <a:srgbClr val="434343"/>
                </a:solidFill>
                <a:latin typeface="Domine"/>
                <a:ea typeface="Domine"/>
                <a:cs typeface="Domine"/>
                <a:sym typeface="Domine"/>
              </a:rPr>
              <a:t>orizontal and/or vertical flips</a:t>
            </a:r>
            <a:r>
              <a:rPr lang="en" sz="1100">
                <a:solidFill>
                  <a:srgbClr val="434343"/>
                </a:solidFill>
                <a:latin typeface="Domine"/>
                <a:ea typeface="Domine"/>
                <a:cs typeface="Domine"/>
                <a:sym typeface="Domine"/>
              </a:rPr>
              <a:t> </a:t>
            </a:r>
            <a:endParaRPr sz="1100">
              <a:solidFill>
                <a:srgbClr val="434343"/>
              </a:solidFill>
              <a:latin typeface="Domine"/>
              <a:ea typeface="Domine"/>
              <a:cs typeface="Domine"/>
              <a:sym typeface="Domine"/>
            </a:endParaRPr>
          </a:p>
          <a:p>
            <a:pPr indent="-298450" lvl="1" marL="342900" rtl="0" algn="l">
              <a:lnSpc>
                <a:spcPct val="115000"/>
              </a:lnSpc>
              <a:spcBef>
                <a:spcPts val="1000"/>
              </a:spcBef>
              <a:spcAft>
                <a:spcPts val="0"/>
              </a:spcAft>
              <a:buClr>
                <a:srgbClr val="434343"/>
              </a:buClr>
              <a:buSzPts val="1100"/>
              <a:buFont typeface="Domine"/>
              <a:buChar char="○"/>
            </a:pPr>
            <a:r>
              <a:rPr lang="en" sz="1100">
                <a:solidFill>
                  <a:srgbClr val="434343"/>
                </a:solidFill>
                <a:latin typeface="Domine"/>
                <a:ea typeface="Domine"/>
                <a:cs typeface="Domine"/>
                <a:sym typeface="Domine"/>
              </a:rPr>
              <a:t>(Experimental) </a:t>
            </a:r>
            <a:r>
              <a:rPr b="1" lang="en" sz="1100">
                <a:solidFill>
                  <a:srgbClr val="434343"/>
                </a:solidFill>
                <a:latin typeface="Domine"/>
                <a:ea typeface="Domine"/>
                <a:cs typeface="Domine"/>
                <a:sym typeface="Domine"/>
              </a:rPr>
              <a:t>Brightness</a:t>
            </a:r>
            <a:r>
              <a:rPr lang="en" sz="1100">
                <a:solidFill>
                  <a:srgbClr val="434343"/>
                </a:solidFill>
                <a:latin typeface="Domine"/>
                <a:ea typeface="Domine"/>
                <a:cs typeface="Domine"/>
                <a:sym typeface="Domine"/>
              </a:rPr>
              <a:t> of image from 20% to 80%</a:t>
            </a:r>
            <a:endParaRPr sz="1100">
              <a:solidFill>
                <a:srgbClr val="434343"/>
              </a:solidFill>
              <a:latin typeface="Domine"/>
              <a:ea typeface="Domine"/>
              <a:cs typeface="Domine"/>
              <a:sym typeface="Domine"/>
            </a:endParaRPr>
          </a:p>
          <a:p>
            <a:pPr indent="-298450" lvl="1" marL="342900" rtl="0" algn="l">
              <a:lnSpc>
                <a:spcPct val="115000"/>
              </a:lnSpc>
              <a:spcBef>
                <a:spcPts val="1000"/>
              </a:spcBef>
              <a:spcAft>
                <a:spcPts val="0"/>
              </a:spcAft>
              <a:buClr>
                <a:srgbClr val="434343"/>
              </a:buClr>
              <a:buSzPts val="1100"/>
              <a:buFont typeface="Domine"/>
              <a:buChar char="○"/>
            </a:pPr>
            <a:r>
              <a:rPr lang="en" sz="1100">
                <a:solidFill>
                  <a:srgbClr val="434343"/>
                </a:solidFill>
                <a:latin typeface="Domine"/>
                <a:ea typeface="Domine"/>
                <a:cs typeface="Domine"/>
                <a:sym typeface="Domine"/>
              </a:rPr>
              <a:t>(Experimental) </a:t>
            </a:r>
            <a:r>
              <a:rPr b="1" lang="en" sz="1100">
                <a:solidFill>
                  <a:srgbClr val="434343"/>
                </a:solidFill>
                <a:latin typeface="Domine"/>
                <a:ea typeface="Domine"/>
                <a:cs typeface="Domine"/>
                <a:sym typeface="Domine"/>
              </a:rPr>
              <a:t>Hue coordinate</a:t>
            </a:r>
            <a:r>
              <a:rPr lang="en" sz="1100">
                <a:solidFill>
                  <a:srgbClr val="434343"/>
                </a:solidFill>
                <a:latin typeface="Domine"/>
                <a:ea typeface="Domine"/>
                <a:cs typeface="Domine"/>
                <a:sym typeface="Domine"/>
              </a:rPr>
              <a:t> of the image in HSV coordinates, up to a value of 128</a:t>
            </a:r>
            <a:endParaRPr sz="1100">
              <a:solidFill>
                <a:srgbClr val="434343"/>
              </a:solidFill>
              <a:latin typeface="Domine"/>
              <a:ea typeface="Domine"/>
              <a:cs typeface="Domine"/>
              <a:sym typeface="Domine"/>
            </a:endParaRPr>
          </a:p>
          <a:p>
            <a:pPr indent="0" lvl="0" marL="914400" rtl="0" algn="l">
              <a:lnSpc>
                <a:spcPct val="115000"/>
              </a:lnSpc>
              <a:spcBef>
                <a:spcPts val="1000"/>
              </a:spcBef>
              <a:spcAft>
                <a:spcPts val="1000"/>
              </a:spcAft>
              <a:buNone/>
            </a:pPr>
            <a:r>
              <a:t/>
            </a:r>
            <a:endParaRPr sz="1200">
              <a:solidFill>
                <a:srgbClr val="434343"/>
              </a:solidFill>
              <a:latin typeface="Domine"/>
              <a:ea typeface="Domine"/>
              <a:cs typeface="Domine"/>
              <a:sym typeface="Domine"/>
            </a:endParaRPr>
          </a:p>
        </p:txBody>
      </p:sp>
      <p:pic>
        <p:nvPicPr>
          <p:cNvPr id="3599" name="Google Shape;3599;p310"/>
          <p:cNvPicPr preferRelativeResize="0"/>
          <p:nvPr/>
        </p:nvPicPr>
        <p:blipFill>
          <a:blip r:embed="rId3">
            <a:alphaModFix/>
          </a:blip>
          <a:stretch>
            <a:fillRect/>
          </a:stretch>
        </p:blipFill>
        <p:spPr>
          <a:xfrm>
            <a:off x="6933662" y="2779025"/>
            <a:ext cx="1901725" cy="1684075"/>
          </a:xfrm>
          <a:prstGeom prst="rect">
            <a:avLst/>
          </a:prstGeom>
          <a:noFill/>
          <a:ln>
            <a:noFill/>
          </a:ln>
        </p:spPr>
      </p:pic>
      <p:pic>
        <p:nvPicPr>
          <p:cNvPr id="3600" name="Google Shape;3600;p310"/>
          <p:cNvPicPr preferRelativeResize="0"/>
          <p:nvPr/>
        </p:nvPicPr>
        <p:blipFill>
          <a:blip r:embed="rId4">
            <a:alphaModFix/>
          </a:blip>
          <a:stretch>
            <a:fillRect/>
          </a:stretch>
        </p:blipFill>
        <p:spPr>
          <a:xfrm>
            <a:off x="6846613" y="513100"/>
            <a:ext cx="2075825" cy="1556875"/>
          </a:xfrm>
          <a:prstGeom prst="rect">
            <a:avLst/>
          </a:prstGeom>
          <a:noFill/>
          <a:ln>
            <a:noFill/>
          </a:ln>
        </p:spPr>
      </p:pic>
      <p:sp>
        <p:nvSpPr>
          <p:cNvPr id="3601" name="Google Shape;3601;p310"/>
          <p:cNvSpPr/>
          <p:nvPr/>
        </p:nvSpPr>
        <p:spPr>
          <a:xfrm>
            <a:off x="7763025" y="2231588"/>
            <a:ext cx="243000" cy="385800"/>
          </a:xfrm>
          <a:prstGeom prst="downArrow">
            <a:avLst>
              <a:gd fmla="val 50000" name="adj1"/>
              <a:gd fmla="val 50000" name="adj2"/>
            </a:avLst>
          </a:prstGeom>
          <a:solidFill>
            <a:srgbClr val="628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5" name="Shape 3605"/>
        <p:cNvGrpSpPr/>
        <p:nvPr/>
      </p:nvGrpSpPr>
      <p:grpSpPr>
        <a:xfrm>
          <a:off x="0" y="0"/>
          <a:ext cx="0" cy="0"/>
          <a:chOff x="0" y="0"/>
          <a:chExt cx="0" cy="0"/>
        </a:xfrm>
      </p:grpSpPr>
      <p:pic>
        <p:nvPicPr>
          <p:cNvPr id="3606" name="Google Shape;3606;p311"/>
          <p:cNvPicPr preferRelativeResize="0"/>
          <p:nvPr/>
        </p:nvPicPr>
        <p:blipFill>
          <a:blip r:embed="rId3">
            <a:alphaModFix/>
          </a:blip>
          <a:stretch>
            <a:fillRect/>
          </a:stretch>
        </p:blipFill>
        <p:spPr>
          <a:xfrm flipH="1" rot="5400000">
            <a:off x="-171450" y="1744663"/>
            <a:ext cx="1460700" cy="407700"/>
          </a:xfrm>
          <a:prstGeom prst="parallelogram">
            <a:avLst>
              <a:gd fmla="val 82043" name="adj"/>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sp>
        <p:nvSpPr>
          <p:cNvPr id="3607" name="Google Shape;3607;p311"/>
          <p:cNvSpPr txBox="1"/>
          <p:nvPr/>
        </p:nvSpPr>
        <p:spPr>
          <a:xfrm>
            <a:off x="351725" y="394475"/>
            <a:ext cx="54837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400">
                <a:solidFill>
                  <a:srgbClr val="6280FF"/>
                </a:solidFill>
                <a:latin typeface="Domine"/>
                <a:ea typeface="Domine"/>
                <a:cs typeface="Domine"/>
                <a:sym typeface="Domine"/>
              </a:rPr>
              <a:t>Modeling Process</a:t>
            </a:r>
            <a:endParaRPr sz="2400">
              <a:latin typeface="Domine"/>
              <a:ea typeface="Domine"/>
              <a:cs typeface="Domine"/>
              <a:sym typeface="Domine"/>
            </a:endParaRPr>
          </a:p>
        </p:txBody>
      </p:sp>
      <p:grpSp>
        <p:nvGrpSpPr>
          <p:cNvPr id="3608" name="Google Shape;3608;p311"/>
          <p:cNvGrpSpPr/>
          <p:nvPr/>
        </p:nvGrpSpPr>
        <p:grpSpPr>
          <a:xfrm>
            <a:off x="623300" y="1844250"/>
            <a:ext cx="933325" cy="229800"/>
            <a:chOff x="1001000" y="1805975"/>
            <a:chExt cx="933325" cy="229800"/>
          </a:xfrm>
        </p:grpSpPr>
        <p:sp>
          <p:nvSpPr>
            <p:cNvPr id="3609" name="Google Shape;3609;p311"/>
            <p:cNvSpPr/>
            <p:nvPr/>
          </p:nvSpPr>
          <p:spPr>
            <a:xfrm>
              <a:off x="1001000" y="1805975"/>
              <a:ext cx="609600" cy="229800"/>
            </a:xfrm>
            <a:prstGeom prst="cube">
              <a:avLst>
                <a:gd fmla="val 29560" name="adj"/>
              </a:avLst>
            </a:prstGeom>
            <a:solidFill>
              <a:srgbClr val="4A86E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accent1"/>
                  </a:solidFill>
                  <a:latin typeface="Roboto"/>
                  <a:ea typeface="Roboto"/>
                  <a:cs typeface="Roboto"/>
                  <a:sym typeface="Roboto"/>
                </a:rPr>
                <a:t>128</a:t>
              </a:r>
              <a:endParaRPr sz="900">
                <a:solidFill>
                  <a:schemeClr val="accent1"/>
                </a:solidFill>
                <a:latin typeface="Roboto"/>
                <a:ea typeface="Roboto"/>
                <a:cs typeface="Roboto"/>
                <a:sym typeface="Roboto"/>
              </a:endParaRPr>
            </a:p>
          </p:txBody>
        </p:sp>
        <p:sp>
          <p:nvSpPr>
            <p:cNvPr id="3610" name="Google Shape;3610;p311"/>
            <p:cNvSpPr/>
            <p:nvPr/>
          </p:nvSpPr>
          <p:spPr>
            <a:xfrm>
              <a:off x="1611525" y="1805975"/>
              <a:ext cx="322800" cy="229800"/>
            </a:xfrm>
            <a:prstGeom prst="cube">
              <a:avLst>
                <a:gd fmla="val 29560" name="adj"/>
              </a:avLst>
            </a:prstGeom>
            <a:solidFill>
              <a:srgbClr val="17CF1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3611" name="Google Shape;3611;p311"/>
          <p:cNvGraphicFramePr/>
          <p:nvPr/>
        </p:nvGraphicFramePr>
        <p:xfrm>
          <a:off x="3392725" y="1093363"/>
          <a:ext cx="3000000" cy="3000000"/>
        </p:xfrm>
        <a:graphic>
          <a:graphicData uri="http://schemas.openxmlformats.org/drawingml/2006/table">
            <a:tbl>
              <a:tblPr>
                <a:noFill/>
                <a:tableStyleId>{B79DDD53-3224-491B-B55D-A5B8BF9D1ACE}</a:tableStyleId>
              </a:tblPr>
              <a:tblGrid>
                <a:gridCol w="1454525"/>
                <a:gridCol w="1332250"/>
                <a:gridCol w="1380025"/>
                <a:gridCol w="1380025"/>
              </a:tblGrid>
              <a:tr h="548625">
                <a:tc>
                  <a:txBody>
                    <a:bodyPr/>
                    <a:lstStyle/>
                    <a:p>
                      <a:pPr indent="0" lvl="0" marL="0" rtl="0" algn="ctr">
                        <a:spcBef>
                          <a:spcPts val="0"/>
                        </a:spcBef>
                        <a:spcAft>
                          <a:spcPts val="0"/>
                        </a:spcAft>
                        <a:buNone/>
                      </a:pPr>
                      <a:r>
                        <a:rPr b="1" lang="en" sz="1200">
                          <a:solidFill>
                            <a:schemeClr val="dk2"/>
                          </a:solidFill>
                          <a:latin typeface="Roboto"/>
                          <a:ea typeface="Roboto"/>
                          <a:cs typeface="Roboto"/>
                          <a:sym typeface="Roboto"/>
                        </a:rPr>
                        <a:t>Architecture</a:t>
                      </a:r>
                      <a:endParaRPr b="1" sz="1200">
                        <a:solidFill>
                          <a:schemeClr val="dk2"/>
                        </a:solidFill>
                        <a:latin typeface="Roboto"/>
                        <a:ea typeface="Roboto"/>
                        <a:cs typeface="Roboto"/>
                        <a:sym typeface="Robot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2"/>
                          </a:solidFill>
                          <a:latin typeface="Roboto"/>
                          <a:ea typeface="Roboto"/>
                          <a:cs typeface="Roboto"/>
                          <a:sym typeface="Roboto"/>
                        </a:rPr>
                        <a:t>Augmentations</a:t>
                      </a:r>
                      <a:endParaRPr sz="1200">
                        <a:latin typeface="Roboto"/>
                        <a:ea typeface="Roboto"/>
                        <a:cs typeface="Roboto"/>
                        <a:sym typeface="Robot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2"/>
                          </a:solidFill>
                          <a:latin typeface="Roboto"/>
                          <a:ea typeface="Roboto"/>
                          <a:cs typeface="Roboto"/>
                          <a:sym typeface="Roboto"/>
                        </a:rPr>
                        <a:t>Validation Accuracies</a:t>
                      </a:r>
                      <a:endParaRPr b="1" sz="1200">
                        <a:solidFill>
                          <a:schemeClr val="dk2"/>
                        </a:solidFill>
                        <a:latin typeface="Roboto"/>
                        <a:ea typeface="Roboto"/>
                        <a:cs typeface="Roboto"/>
                        <a:sym typeface="Robot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2"/>
                          </a:solidFill>
                          <a:latin typeface="Roboto"/>
                          <a:ea typeface="Roboto"/>
                          <a:cs typeface="Roboto"/>
                          <a:sym typeface="Roboto"/>
                        </a:rPr>
                        <a:t>Hyperparameters</a:t>
                      </a:r>
                      <a:endParaRPr b="1" sz="1200">
                        <a:solidFill>
                          <a:schemeClr val="dk2"/>
                        </a:solidFill>
                        <a:latin typeface="Roboto"/>
                        <a:ea typeface="Roboto"/>
                        <a:cs typeface="Roboto"/>
                        <a:sym typeface="Robot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31475">
                <a:tc>
                  <a:txBody>
                    <a:bodyPr/>
                    <a:lstStyle/>
                    <a:p>
                      <a:pPr indent="0" lvl="0" marL="0" rtl="0" algn="l">
                        <a:spcBef>
                          <a:spcPts val="0"/>
                        </a:spcBef>
                        <a:spcAft>
                          <a:spcPts val="0"/>
                        </a:spcAft>
                        <a:buNone/>
                      </a:pPr>
                      <a:r>
                        <a:rPr b="1" lang="en" sz="1100">
                          <a:latin typeface="Roboto"/>
                          <a:ea typeface="Roboto"/>
                          <a:cs typeface="Roboto"/>
                          <a:sym typeface="Roboto"/>
                        </a:rPr>
                        <a:t>Choice 1:</a:t>
                      </a:r>
                      <a:endParaRPr b="1" sz="1100">
                        <a:latin typeface="Roboto"/>
                        <a:ea typeface="Roboto"/>
                        <a:cs typeface="Roboto"/>
                        <a:sym typeface="Roboto"/>
                      </a:endParaRPr>
                    </a:p>
                    <a:p>
                      <a:pPr indent="0" lvl="0" marL="0" rtl="0" algn="l">
                        <a:spcBef>
                          <a:spcPts val="0"/>
                        </a:spcBef>
                        <a:spcAft>
                          <a:spcPts val="0"/>
                        </a:spcAft>
                        <a:buNone/>
                      </a:pPr>
                      <a:r>
                        <a:rPr lang="en" sz="1100">
                          <a:latin typeface="Roboto"/>
                          <a:ea typeface="Roboto"/>
                          <a:cs typeface="Roboto"/>
                          <a:sym typeface="Roboto"/>
                        </a:rPr>
                        <a:t>Simple Neural Net</a:t>
                      </a:r>
                      <a:endParaRPr sz="1100">
                        <a:latin typeface="Roboto"/>
                        <a:ea typeface="Roboto"/>
                        <a:cs typeface="Roboto"/>
                        <a:sym typeface="Roboto"/>
                      </a:endParaRPr>
                    </a:p>
                    <a:p>
                      <a:pPr indent="0" lvl="0" marL="0" rtl="0" algn="l">
                        <a:spcBef>
                          <a:spcPts val="0"/>
                        </a:spcBef>
                        <a:spcAft>
                          <a:spcPts val="0"/>
                        </a:spcAft>
                        <a:buNone/>
                      </a:pPr>
                      <a:r>
                        <a:rPr lang="en" sz="1100">
                          <a:latin typeface="Roboto"/>
                          <a:ea typeface="Roboto"/>
                          <a:cs typeface="Roboto"/>
                          <a:sym typeface="Roboto"/>
                        </a:rPr>
                        <a:t>- </a:t>
                      </a:r>
                      <a:r>
                        <a:rPr lang="en" sz="1100">
                          <a:latin typeface="Roboto"/>
                          <a:ea typeface="Roboto"/>
                          <a:cs typeface="Roboto"/>
                          <a:sym typeface="Roboto"/>
                        </a:rPr>
                        <a:t>1 hidden layer</a:t>
                      </a:r>
                      <a:endParaRPr sz="1100">
                        <a:latin typeface="Roboto"/>
                        <a:ea typeface="Roboto"/>
                        <a:cs typeface="Roboto"/>
                        <a:sym typeface="Roboto"/>
                      </a:endParaRPr>
                    </a:p>
                    <a:p>
                      <a:pPr indent="0" lvl="0" marL="0" rtl="0" algn="l">
                        <a:spcBef>
                          <a:spcPts val="0"/>
                        </a:spcBef>
                        <a:spcAft>
                          <a:spcPts val="0"/>
                        </a:spcAft>
                        <a:buNone/>
                      </a:pPr>
                      <a:r>
                        <a:rPr lang="en" sz="1100">
                          <a:latin typeface="Roboto"/>
                          <a:ea typeface="Roboto"/>
                          <a:cs typeface="Roboto"/>
                          <a:sym typeface="Roboto"/>
                        </a:rPr>
                        <a:t>- Softmax layer</a:t>
                      </a:r>
                      <a:endParaRPr sz="1100">
                        <a:latin typeface="Roboto"/>
                        <a:ea typeface="Roboto"/>
                        <a:cs typeface="Roboto"/>
                        <a:sym typeface="Robot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None</a:t>
                      </a:r>
                      <a:endParaRPr sz="1100">
                        <a:latin typeface="Roboto"/>
                        <a:ea typeface="Roboto"/>
                        <a:cs typeface="Roboto"/>
                        <a:sym typeface="Robot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DM Sans"/>
                          <a:ea typeface="DM Sans"/>
                          <a:cs typeface="DM Sans"/>
                          <a:sym typeface="DM Sans"/>
                        </a:rPr>
                        <a:t>24.38%</a:t>
                      </a:r>
                      <a:endParaRPr b="1" sz="1200">
                        <a:latin typeface="DM Sans"/>
                        <a:ea typeface="DM Sans"/>
                        <a:cs typeface="DM Sans"/>
                        <a:sym typeface="DM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rowSpan="3">
                  <a:txBody>
                    <a:bodyPr/>
                    <a:lstStyle/>
                    <a:p>
                      <a:pPr indent="0" lvl="0" marL="0" rtl="0" algn="l">
                        <a:spcBef>
                          <a:spcPts val="0"/>
                        </a:spcBef>
                        <a:spcAft>
                          <a:spcPts val="0"/>
                        </a:spcAft>
                        <a:buNone/>
                      </a:pPr>
                      <a:r>
                        <a:rPr b="1" lang="en" sz="1100">
                          <a:latin typeface="Roboto"/>
                          <a:ea typeface="Roboto"/>
                          <a:cs typeface="Roboto"/>
                          <a:sym typeface="Roboto"/>
                        </a:rPr>
                        <a:t>All:</a:t>
                      </a:r>
                      <a:endParaRPr b="1" sz="1100">
                        <a:latin typeface="Roboto"/>
                        <a:ea typeface="Roboto"/>
                        <a:cs typeface="Roboto"/>
                        <a:sym typeface="Roboto"/>
                      </a:endParaRPr>
                    </a:p>
                    <a:p>
                      <a:pPr indent="0" lvl="0" marL="0" rtl="0" algn="l">
                        <a:spcBef>
                          <a:spcPts val="0"/>
                        </a:spcBef>
                        <a:spcAft>
                          <a:spcPts val="0"/>
                        </a:spcAft>
                        <a:buNone/>
                      </a:pPr>
                      <a:r>
                        <a:rPr lang="en" sz="1100">
                          <a:latin typeface="Roboto"/>
                          <a:ea typeface="Roboto"/>
                          <a:cs typeface="Roboto"/>
                          <a:sym typeface="Roboto"/>
                        </a:rPr>
                        <a:t>- 30 epochs</a:t>
                      </a:r>
                      <a:endParaRPr sz="1100">
                        <a:latin typeface="Roboto"/>
                        <a:ea typeface="Roboto"/>
                        <a:cs typeface="Roboto"/>
                        <a:sym typeface="Roboto"/>
                      </a:endParaRPr>
                    </a:p>
                    <a:p>
                      <a:pPr indent="0" lvl="0" marL="0" rtl="0" algn="l">
                        <a:spcBef>
                          <a:spcPts val="0"/>
                        </a:spcBef>
                        <a:spcAft>
                          <a:spcPts val="0"/>
                        </a:spcAft>
                        <a:buNone/>
                      </a:pPr>
                      <a:r>
                        <a:rPr lang="en" sz="1100">
                          <a:latin typeface="Roboto"/>
                          <a:ea typeface="Roboto"/>
                          <a:cs typeface="Roboto"/>
                          <a:sym typeface="Roboto"/>
                        </a:rPr>
                        <a:t>- Adam optimizer</a:t>
                      </a:r>
                      <a:endParaRPr sz="1100">
                        <a:latin typeface="Roboto"/>
                        <a:ea typeface="Roboto"/>
                        <a:cs typeface="Roboto"/>
                        <a:sym typeface="Roboto"/>
                      </a:endParaRPr>
                    </a:p>
                    <a:p>
                      <a:pPr indent="0" lvl="0" marL="0" rtl="0" algn="l">
                        <a:spcBef>
                          <a:spcPts val="0"/>
                        </a:spcBef>
                        <a:spcAft>
                          <a:spcPts val="0"/>
                        </a:spcAft>
                        <a:buNone/>
                      </a:pPr>
                      <a:r>
                        <a:rPr lang="en" sz="1100">
                          <a:latin typeface="Roboto"/>
                          <a:ea typeface="Roboto"/>
                          <a:cs typeface="Roboto"/>
                          <a:sym typeface="Roboto"/>
                        </a:rPr>
                        <a:t>- 0.01 learning rate</a:t>
                      </a:r>
                      <a:endParaRPr sz="1100">
                        <a:latin typeface="Roboto"/>
                        <a:ea typeface="Roboto"/>
                        <a:cs typeface="Roboto"/>
                        <a:sym typeface="Roboto"/>
                      </a:endParaRPr>
                    </a:p>
                    <a:p>
                      <a:pPr indent="0" lvl="0" marL="0" rtl="0" algn="l">
                        <a:spcBef>
                          <a:spcPts val="0"/>
                        </a:spcBef>
                        <a:spcAft>
                          <a:spcPts val="0"/>
                        </a:spcAft>
                        <a:buNone/>
                      </a:pPr>
                      <a:r>
                        <a:rPr lang="en" sz="1100">
                          <a:latin typeface="Roboto"/>
                          <a:ea typeface="Roboto"/>
                          <a:cs typeface="Roboto"/>
                          <a:sym typeface="Roboto"/>
                        </a:rPr>
                        <a:t>- ReLU activation </a:t>
                      </a:r>
                      <a:endParaRPr sz="1100">
                        <a:latin typeface="Roboto"/>
                        <a:ea typeface="Roboto"/>
                        <a:cs typeface="Roboto"/>
                        <a:sym typeface="Roboto"/>
                      </a:endParaRPr>
                    </a:p>
                    <a:p>
                      <a:pPr indent="0" lvl="0" marL="0" rtl="0" algn="l">
                        <a:spcBef>
                          <a:spcPts val="0"/>
                        </a:spcBef>
                        <a:spcAft>
                          <a:spcPts val="0"/>
                        </a:spcAft>
                        <a:buNone/>
                      </a:pPr>
                      <a:r>
                        <a:rPr lang="en" sz="1100">
                          <a:latin typeface="Roboto"/>
                          <a:ea typeface="Roboto"/>
                          <a:cs typeface="Roboto"/>
                          <a:sym typeface="Roboto"/>
                        </a:rPr>
                        <a:t>- Early stopping with a patience of 3 epochs for validation loss</a:t>
                      </a:r>
                      <a:endParaRPr b="1" sz="1100">
                        <a:latin typeface="Roboto"/>
                        <a:ea typeface="Roboto"/>
                        <a:cs typeface="Roboto"/>
                        <a:sym typeface="Robot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929000">
                <a:tc rowSpan="2">
                  <a:txBody>
                    <a:bodyPr/>
                    <a:lstStyle/>
                    <a:p>
                      <a:pPr indent="0" lvl="0" marL="0" rtl="0" algn="l">
                        <a:spcBef>
                          <a:spcPts val="0"/>
                        </a:spcBef>
                        <a:spcAft>
                          <a:spcPts val="0"/>
                        </a:spcAft>
                        <a:buNone/>
                      </a:pPr>
                      <a:r>
                        <a:rPr b="1" lang="en" sz="1100">
                          <a:latin typeface="Roboto"/>
                          <a:ea typeface="Roboto"/>
                          <a:cs typeface="Roboto"/>
                          <a:sym typeface="Roboto"/>
                        </a:rPr>
                        <a:t>Choice 2:</a:t>
                      </a:r>
                      <a:endParaRPr sz="1100">
                        <a:latin typeface="Roboto"/>
                        <a:ea typeface="Roboto"/>
                        <a:cs typeface="Roboto"/>
                        <a:sym typeface="Roboto"/>
                      </a:endParaRPr>
                    </a:p>
                    <a:p>
                      <a:pPr indent="0" lvl="0" marL="0" rtl="0" algn="l">
                        <a:spcBef>
                          <a:spcPts val="0"/>
                        </a:spcBef>
                        <a:spcAft>
                          <a:spcPts val="0"/>
                        </a:spcAft>
                        <a:buNone/>
                      </a:pPr>
                      <a:r>
                        <a:rPr lang="en" sz="1100">
                          <a:latin typeface="Roboto"/>
                          <a:ea typeface="Roboto"/>
                          <a:cs typeface="Roboto"/>
                          <a:sym typeface="Roboto"/>
                        </a:rPr>
                        <a:t>Convolutional Neural Net</a:t>
                      </a:r>
                      <a:endParaRPr sz="1100">
                        <a:latin typeface="Roboto"/>
                        <a:ea typeface="Roboto"/>
                        <a:cs typeface="Roboto"/>
                        <a:sym typeface="Roboto"/>
                      </a:endParaRPr>
                    </a:p>
                    <a:p>
                      <a:pPr indent="0" lvl="0" marL="0" rtl="0" algn="l">
                        <a:spcBef>
                          <a:spcPts val="0"/>
                        </a:spcBef>
                        <a:spcAft>
                          <a:spcPts val="0"/>
                        </a:spcAft>
                        <a:buNone/>
                      </a:pPr>
                      <a:r>
                        <a:rPr lang="en" sz="1100">
                          <a:latin typeface="Roboto"/>
                          <a:ea typeface="Roboto"/>
                          <a:cs typeface="Roboto"/>
                          <a:sym typeface="Roboto"/>
                        </a:rPr>
                        <a:t>- </a:t>
                      </a:r>
                      <a:r>
                        <a:rPr lang="en" sz="1100">
                          <a:latin typeface="Roboto"/>
                          <a:ea typeface="Roboto"/>
                          <a:cs typeface="Roboto"/>
                          <a:sym typeface="Roboto"/>
                        </a:rPr>
                        <a:t>3 convolution and max pooling layers</a:t>
                      </a:r>
                      <a:endParaRPr sz="1100">
                        <a:latin typeface="Roboto"/>
                        <a:ea typeface="Roboto"/>
                        <a:cs typeface="Roboto"/>
                        <a:sym typeface="Roboto"/>
                      </a:endParaRPr>
                    </a:p>
                    <a:p>
                      <a:pPr indent="0" lvl="0" marL="0" rtl="0" algn="l">
                        <a:spcBef>
                          <a:spcPts val="0"/>
                        </a:spcBef>
                        <a:spcAft>
                          <a:spcPts val="0"/>
                        </a:spcAft>
                        <a:buNone/>
                      </a:pPr>
                      <a:r>
                        <a:rPr lang="en" sz="1100">
                          <a:latin typeface="Roboto"/>
                          <a:ea typeface="Roboto"/>
                          <a:cs typeface="Roboto"/>
                          <a:sym typeface="Roboto"/>
                        </a:rPr>
                        <a:t>- 1 hidden layer </a:t>
                      </a:r>
                      <a:endParaRPr sz="1100">
                        <a:latin typeface="Roboto"/>
                        <a:ea typeface="Roboto"/>
                        <a:cs typeface="Roboto"/>
                        <a:sym typeface="Roboto"/>
                      </a:endParaRPr>
                    </a:p>
                    <a:p>
                      <a:pPr indent="0" lvl="0" marL="0" rtl="0" algn="l">
                        <a:spcBef>
                          <a:spcPts val="0"/>
                        </a:spcBef>
                        <a:spcAft>
                          <a:spcPts val="0"/>
                        </a:spcAft>
                        <a:buNone/>
                      </a:pPr>
                      <a:r>
                        <a:rPr lang="en" sz="1100">
                          <a:latin typeface="Roboto"/>
                          <a:ea typeface="Roboto"/>
                          <a:cs typeface="Roboto"/>
                          <a:sym typeface="Roboto"/>
                        </a:rPr>
                        <a:t>- Softmax layer</a:t>
                      </a:r>
                      <a:endParaRPr sz="1100">
                        <a:latin typeface="Roboto"/>
                        <a:ea typeface="Roboto"/>
                        <a:cs typeface="Roboto"/>
                        <a:sym typeface="Robot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Rescale, rotation, shift, shear, zoom, flip</a:t>
                      </a:r>
                      <a:endParaRPr sz="1100">
                        <a:latin typeface="Roboto"/>
                        <a:ea typeface="Roboto"/>
                        <a:cs typeface="Roboto"/>
                        <a:sym typeface="Robot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DM Sans"/>
                          <a:ea typeface="DM Sans"/>
                          <a:cs typeface="DM Sans"/>
                          <a:sym typeface="DM Sans"/>
                        </a:rPr>
                        <a:t>64.33%</a:t>
                      </a:r>
                      <a:endParaRPr b="1">
                        <a:latin typeface="DM Sans"/>
                        <a:ea typeface="DM Sans"/>
                        <a:cs typeface="DM Sans"/>
                        <a:sym typeface="DM Sans"/>
                      </a:endParaRPr>
                    </a:p>
                    <a:p>
                      <a:pPr indent="0" lvl="0" marL="0" rtl="0" algn="ctr">
                        <a:spcBef>
                          <a:spcPts val="0"/>
                        </a:spcBef>
                        <a:spcAft>
                          <a:spcPts val="0"/>
                        </a:spcAft>
                        <a:buNone/>
                      </a:pPr>
                      <a:r>
                        <a:rPr lang="en" sz="1100">
                          <a:latin typeface="Roboto"/>
                          <a:ea typeface="Roboto"/>
                          <a:cs typeface="Roboto"/>
                          <a:sym typeface="Roboto"/>
                        </a:rPr>
                        <a:t>(Shape/Position Augmentations)</a:t>
                      </a:r>
                      <a:endParaRPr sz="1100">
                        <a:latin typeface="Roboto"/>
                        <a:ea typeface="Roboto"/>
                        <a:cs typeface="Roboto"/>
                        <a:sym typeface="Robot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vMerge="1"/>
              </a:tr>
              <a:tr h="929000">
                <a:tc vMerge="1"/>
                <a:tc>
                  <a:txBody>
                    <a:bodyPr/>
                    <a:lstStyle/>
                    <a:p>
                      <a:pPr indent="0" lvl="0" marL="0" rtl="0" algn="l">
                        <a:spcBef>
                          <a:spcPts val="0"/>
                        </a:spcBef>
                        <a:spcAft>
                          <a:spcPts val="0"/>
                        </a:spcAft>
                        <a:buNone/>
                      </a:pPr>
                      <a:r>
                        <a:rPr lang="en" sz="1100">
                          <a:latin typeface="Roboto"/>
                          <a:ea typeface="Roboto"/>
                          <a:cs typeface="Roboto"/>
                          <a:sym typeface="Roboto"/>
                        </a:rPr>
                        <a:t>Above + random brightness and hue shift</a:t>
                      </a:r>
                      <a:endParaRPr sz="1100">
                        <a:latin typeface="Roboto"/>
                        <a:ea typeface="Roboto"/>
                        <a:cs typeface="Roboto"/>
                        <a:sym typeface="Robot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DM Sans"/>
                          <a:ea typeface="DM Sans"/>
                          <a:cs typeface="DM Sans"/>
                          <a:sym typeface="DM Sans"/>
                        </a:rPr>
                        <a:t>42.07%</a:t>
                      </a:r>
                      <a:endParaRPr b="1">
                        <a:latin typeface="DM Sans"/>
                        <a:ea typeface="DM Sans"/>
                        <a:cs typeface="DM Sans"/>
                        <a:sym typeface="DM Sans"/>
                      </a:endParaRPr>
                    </a:p>
                    <a:p>
                      <a:pPr indent="0" lvl="0" marL="0" rtl="0" algn="ctr">
                        <a:spcBef>
                          <a:spcPts val="0"/>
                        </a:spcBef>
                        <a:spcAft>
                          <a:spcPts val="0"/>
                        </a:spcAft>
                        <a:buNone/>
                      </a:pPr>
                      <a:r>
                        <a:rPr lang="en" sz="1100">
                          <a:latin typeface="Roboto"/>
                          <a:ea typeface="Roboto"/>
                          <a:cs typeface="Roboto"/>
                          <a:sym typeface="Roboto"/>
                        </a:rPr>
                        <a:t>(+Brightness/Color Augmentations)</a:t>
                      </a:r>
                      <a:endParaRPr b="1">
                        <a:latin typeface="DM Sans"/>
                        <a:ea typeface="DM Sans"/>
                        <a:cs typeface="DM Sans"/>
                        <a:sym typeface="DM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vMerge="1"/>
              </a:tr>
            </a:tbl>
          </a:graphicData>
        </a:graphic>
      </p:graphicFrame>
      <p:grpSp>
        <p:nvGrpSpPr>
          <p:cNvPr id="3612" name="Google Shape;3612;p311"/>
          <p:cNvGrpSpPr/>
          <p:nvPr/>
        </p:nvGrpSpPr>
        <p:grpSpPr>
          <a:xfrm>
            <a:off x="1789813" y="1366638"/>
            <a:ext cx="1602913" cy="923400"/>
            <a:chOff x="2135475" y="2218450"/>
            <a:chExt cx="1602913" cy="923400"/>
          </a:xfrm>
        </p:grpSpPr>
        <p:sp>
          <p:nvSpPr>
            <p:cNvPr id="3613" name="Google Shape;3613;p311"/>
            <p:cNvSpPr/>
            <p:nvPr/>
          </p:nvSpPr>
          <p:spPr>
            <a:xfrm>
              <a:off x="2135475" y="2234800"/>
              <a:ext cx="1352400" cy="890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4" name="Google Shape;3614;p311"/>
            <p:cNvGrpSpPr/>
            <p:nvPr/>
          </p:nvGrpSpPr>
          <p:grpSpPr>
            <a:xfrm>
              <a:off x="2234923" y="2333828"/>
              <a:ext cx="182777" cy="692638"/>
              <a:chOff x="2143948" y="1509710"/>
              <a:chExt cx="223800" cy="848197"/>
            </a:xfrm>
          </p:grpSpPr>
          <p:sp>
            <p:nvSpPr>
              <p:cNvPr id="3615" name="Google Shape;3615;p311"/>
              <p:cNvSpPr/>
              <p:nvPr/>
            </p:nvSpPr>
            <p:spPr>
              <a:xfrm>
                <a:off x="2143948" y="1730543"/>
                <a:ext cx="223800" cy="185700"/>
              </a:xfrm>
              <a:prstGeom prst="cube">
                <a:avLst>
                  <a:gd fmla="val 29560" name="adj"/>
                </a:avLst>
              </a:prstGeom>
              <a:solidFill>
                <a:srgbClr val="4A86E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311"/>
              <p:cNvSpPr/>
              <p:nvPr/>
            </p:nvSpPr>
            <p:spPr>
              <a:xfrm>
                <a:off x="2143948" y="1509710"/>
                <a:ext cx="223800" cy="185700"/>
              </a:xfrm>
              <a:prstGeom prst="cube">
                <a:avLst>
                  <a:gd fmla="val 29560" name="adj"/>
                </a:avLst>
              </a:prstGeom>
              <a:solidFill>
                <a:srgbClr val="17CF1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311"/>
              <p:cNvSpPr/>
              <p:nvPr/>
            </p:nvSpPr>
            <p:spPr>
              <a:xfrm>
                <a:off x="2143948" y="1951375"/>
                <a:ext cx="223800" cy="185700"/>
              </a:xfrm>
              <a:prstGeom prst="cube">
                <a:avLst>
                  <a:gd fmla="val 29560" name="adj"/>
                </a:avLst>
              </a:prstGeom>
              <a:solidFill>
                <a:srgbClr val="FDCBB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311"/>
              <p:cNvSpPr/>
              <p:nvPr/>
            </p:nvSpPr>
            <p:spPr>
              <a:xfrm>
                <a:off x="2143948" y="2172207"/>
                <a:ext cx="223800" cy="185700"/>
              </a:xfrm>
              <a:prstGeom prst="cube">
                <a:avLst>
                  <a:gd fmla="val 29560" name="adj"/>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9" name="Google Shape;3619;p311"/>
            <p:cNvSpPr txBox="1"/>
            <p:nvPr/>
          </p:nvSpPr>
          <p:spPr>
            <a:xfrm>
              <a:off x="2385988" y="2218450"/>
              <a:ext cx="1352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DM Sans"/>
                  <a:ea typeface="DM Sans"/>
                  <a:cs typeface="DM Sans"/>
                  <a:sym typeface="DM Sans"/>
                </a:rPr>
                <a:t>Softmax</a:t>
              </a:r>
              <a:endParaRPr sz="1200">
                <a:latin typeface="DM Sans"/>
                <a:ea typeface="DM Sans"/>
                <a:cs typeface="DM Sans"/>
                <a:sym typeface="DM Sans"/>
              </a:endParaRPr>
            </a:p>
            <a:p>
              <a:pPr indent="0" lvl="0" marL="0" rtl="0" algn="l">
                <a:spcBef>
                  <a:spcPts val="0"/>
                </a:spcBef>
                <a:spcAft>
                  <a:spcPts val="0"/>
                </a:spcAft>
                <a:buNone/>
              </a:pPr>
              <a:r>
                <a:rPr lang="en" sz="1200">
                  <a:latin typeface="DM Sans"/>
                  <a:ea typeface="DM Sans"/>
                  <a:cs typeface="DM Sans"/>
                  <a:sym typeface="DM Sans"/>
                </a:rPr>
                <a:t>Hidden Layer</a:t>
              </a:r>
              <a:endParaRPr sz="1200">
                <a:latin typeface="DM Sans"/>
                <a:ea typeface="DM Sans"/>
                <a:cs typeface="DM Sans"/>
                <a:sym typeface="DM Sans"/>
              </a:endParaRPr>
            </a:p>
            <a:p>
              <a:pPr indent="0" lvl="0" marL="0" rtl="0" algn="l">
                <a:spcBef>
                  <a:spcPts val="0"/>
                </a:spcBef>
                <a:spcAft>
                  <a:spcPts val="0"/>
                </a:spcAft>
                <a:buNone/>
              </a:pPr>
              <a:r>
                <a:rPr lang="en" sz="1200">
                  <a:latin typeface="DM Sans"/>
                  <a:ea typeface="DM Sans"/>
                  <a:cs typeface="DM Sans"/>
                  <a:sym typeface="DM Sans"/>
                </a:rPr>
                <a:t>Conv2D</a:t>
              </a:r>
              <a:endParaRPr sz="1200">
                <a:latin typeface="DM Sans"/>
                <a:ea typeface="DM Sans"/>
                <a:cs typeface="DM Sans"/>
                <a:sym typeface="DM Sans"/>
              </a:endParaRPr>
            </a:p>
            <a:p>
              <a:pPr indent="0" lvl="0" marL="0" rtl="0" algn="l">
                <a:spcBef>
                  <a:spcPts val="0"/>
                </a:spcBef>
                <a:spcAft>
                  <a:spcPts val="0"/>
                </a:spcAft>
                <a:buNone/>
              </a:pPr>
              <a:r>
                <a:rPr lang="en" sz="1200">
                  <a:latin typeface="DM Sans"/>
                  <a:ea typeface="DM Sans"/>
                  <a:cs typeface="DM Sans"/>
                  <a:sym typeface="DM Sans"/>
                </a:rPr>
                <a:t>Max Pooling</a:t>
              </a:r>
              <a:endParaRPr sz="1200">
                <a:latin typeface="DM Sans"/>
                <a:ea typeface="DM Sans"/>
                <a:cs typeface="DM Sans"/>
                <a:sym typeface="DM Sans"/>
              </a:endParaRPr>
            </a:p>
          </p:txBody>
        </p:sp>
      </p:grpSp>
      <p:sp>
        <p:nvSpPr>
          <p:cNvPr id="3620" name="Google Shape;3620;p311"/>
          <p:cNvSpPr txBox="1"/>
          <p:nvPr/>
        </p:nvSpPr>
        <p:spPr>
          <a:xfrm rot="-2278704">
            <a:off x="-5753" y="1161933"/>
            <a:ext cx="1020371" cy="323161"/>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dk1"/>
                </a:solidFill>
                <a:latin typeface="Roboto"/>
                <a:ea typeface="Roboto"/>
                <a:cs typeface="Roboto"/>
                <a:sym typeface="Roboto"/>
              </a:rPr>
              <a:t>224 x 224</a:t>
            </a:r>
            <a:endParaRPr sz="900">
              <a:solidFill>
                <a:schemeClr val="dk1"/>
              </a:solidFill>
              <a:latin typeface="Roboto"/>
              <a:ea typeface="Roboto"/>
              <a:cs typeface="Roboto"/>
              <a:sym typeface="Roboto"/>
            </a:endParaRPr>
          </a:p>
        </p:txBody>
      </p:sp>
      <p:grpSp>
        <p:nvGrpSpPr>
          <p:cNvPr id="3621" name="Google Shape;3621;p311"/>
          <p:cNvGrpSpPr/>
          <p:nvPr/>
        </p:nvGrpSpPr>
        <p:grpSpPr>
          <a:xfrm>
            <a:off x="2833" y="2486300"/>
            <a:ext cx="2663367" cy="1999063"/>
            <a:chOff x="2833" y="2486300"/>
            <a:chExt cx="2663367" cy="1999063"/>
          </a:xfrm>
        </p:grpSpPr>
        <p:pic>
          <p:nvPicPr>
            <p:cNvPr id="3622" name="Google Shape;3622;p311"/>
            <p:cNvPicPr preferRelativeResize="0"/>
            <p:nvPr/>
          </p:nvPicPr>
          <p:blipFill>
            <a:blip r:embed="rId3">
              <a:alphaModFix/>
            </a:blip>
            <a:stretch>
              <a:fillRect/>
            </a:stretch>
          </p:blipFill>
          <p:spPr>
            <a:xfrm flipH="1" rot="5400000">
              <a:off x="-171450" y="3551163"/>
              <a:ext cx="1460700" cy="407700"/>
            </a:xfrm>
            <a:prstGeom prst="parallelogram">
              <a:avLst>
                <a:gd fmla="val 82043" name="adj"/>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grpSp>
          <p:nvGrpSpPr>
            <p:cNvPr id="3623" name="Google Shape;3623;p311"/>
            <p:cNvGrpSpPr/>
            <p:nvPr/>
          </p:nvGrpSpPr>
          <p:grpSpPr>
            <a:xfrm>
              <a:off x="645250" y="2961800"/>
              <a:ext cx="2020950" cy="1498800"/>
              <a:chOff x="775850" y="1317250"/>
              <a:chExt cx="2020950" cy="1498800"/>
            </a:xfrm>
          </p:grpSpPr>
          <p:sp>
            <p:nvSpPr>
              <p:cNvPr id="3624" name="Google Shape;3624;p311"/>
              <p:cNvSpPr/>
              <p:nvPr/>
            </p:nvSpPr>
            <p:spPr>
              <a:xfrm>
                <a:off x="775850" y="1588750"/>
                <a:ext cx="322800" cy="1029000"/>
              </a:xfrm>
              <a:prstGeom prst="cube">
                <a:avLst>
                  <a:gd fmla="val 76882"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311"/>
              <p:cNvSpPr/>
              <p:nvPr/>
            </p:nvSpPr>
            <p:spPr>
              <a:xfrm>
                <a:off x="920425" y="1588750"/>
                <a:ext cx="322800" cy="1029000"/>
              </a:xfrm>
              <a:prstGeom prst="cube">
                <a:avLst>
                  <a:gd fmla="val 76882"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311"/>
              <p:cNvSpPr/>
              <p:nvPr/>
            </p:nvSpPr>
            <p:spPr>
              <a:xfrm>
                <a:off x="1083849" y="1439350"/>
                <a:ext cx="393600" cy="1254600"/>
              </a:xfrm>
              <a:prstGeom prst="cube">
                <a:avLst>
                  <a:gd fmla="val 80624"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311"/>
              <p:cNvSpPr/>
              <p:nvPr/>
            </p:nvSpPr>
            <p:spPr>
              <a:xfrm>
                <a:off x="1228424" y="1439350"/>
                <a:ext cx="393600" cy="1254600"/>
              </a:xfrm>
              <a:prstGeom prst="cube">
                <a:avLst>
                  <a:gd fmla="val 80624"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311"/>
              <p:cNvSpPr/>
              <p:nvPr/>
            </p:nvSpPr>
            <p:spPr>
              <a:xfrm>
                <a:off x="1393075" y="1317250"/>
                <a:ext cx="470400" cy="1498800"/>
              </a:xfrm>
              <a:prstGeom prst="cube">
                <a:avLst>
                  <a:gd fmla="val 83339"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311"/>
              <p:cNvSpPr/>
              <p:nvPr/>
            </p:nvSpPr>
            <p:spPr>
              <a:xfrm>
                <a:off x="1551125" y="1317250"/>
                <a:ext cx="470400" cy="1498800"/>
              </a:xfrm>
              <a:prstGeom prst="cube">
                <a:avLst>
                  <a:gd fmla="val 83339"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311"/>
              <p:cNvSpPr/>
              <p:nvPr/>
            </p:nvSpPr>
            <p:spPr>
              <a:xfrm>
                <a:off x="1863475" y="1951750"/>
                <a:ext cx="609600" cy="229800"/>
              </a:xfrm>
              <a:prstGeom prst="cube">
                <a:avLst>
                  <a:gd fmla="val 29560" name="adj"/>
                </a:avLst>
              </a:prstGeom>
              <a:solidFill>
                <a:srgbClr val="4A86E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accent1"/>
                    </a:solidFill>
                    <a:latin typeface="Roboto"/>
                    <a:ea typeface="Roboto"/>
                    <a:cs typeface="Roboto"/>
                    <a:sym typeface="Roboto"/>
                  </a:rPr>
                  <a:t>128</a:t>
                </a:r>
                <a:endParaRPr sz="900">
                  <a:solidFill>
                    <a:schemeClr val="accent1"/>
                  </a:solidFill>
                  <a:latin typeface="Roboto"/>
                  <a:ea typeface="Roboto"/>
                  <a:cs typeface="Roboto"/>
                  <a:sym typeface="Roboto"/>
                </a:endParaRPr>
              </a:p>
            </p:txBody>
          </p:sp>
          <p:sp>
            <p:nvSpPr>
              <p:cNvPr id="3631" name="Google Shape;3631;p311"/>
              <p:cNvSpPr/>
              <p:nvPr/>
            </p:nvSpPr>
            <p:spPr>
              <a:xfrm>
                <a:off x="2474000" y="1951750"/>
                <a:ext cx="322800" cy="229800"/>
              </a:xfrm>
              <a:prstGeom prst="cube">
                <a:avLst>
                  <a:gd fmla="val 29560" name="adj"/>
                </a:avLst>
              </a:prstGeom>
              <a:solidFill>
                <a:srgbClr val="17CF1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2" name="Google Shape;3632;p311"/>
            <p:cNvSpPr txBox="1"/>
            <p:nvPr/>
          </p:nvSpPr>
          <p:spPr>
            <a:xfrm>
              <a:off x="1428325" y="2708100"/>
              <a:ext cx="454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dk1"/>
                  </a:solidFill>
                  <a:latin typeface="Roboto"/>
                  <a:ea typeface="Roboto"/>
                  <a:cs typeface="Roboto"/>
                  <a:sym typeface="Roboto"/>
                </a:rPr>
                <a:t>128</a:t>
              </a:r>
              <a:endParaRPr sz="900">
                <a:solidFill>
                  <a:schemeClr val="dk1"/>
                </a:solidFill>
                <a:latin typeface="Roboto"/>
                <a:ea typeface="Roboto"/>
                <a:cs typeface="Roboto"/>
                <a:sym typeface="Roboto"/>
              </a:endParaRPr>
            </a:p>
          </p:txBody>
        </p:sp>
        <p:sp>
          <p:nvSpPr>
            <p:cNvPr id="3633" name="Google Shape;3633;p311"/>
            <p:cNvSpPr txBox="1"/>
            <p:nvPr/>
          </p:nvSpPr>
          <p:spPr>
            <a:xfrm>
              <a:off x="1048475" y="2809388"/>
              <a:ext cx="454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dk1"/>
                  </a:solidFill>
                  <a:latin typeface="Roboto"/>
                  <a:ea typeface="Roboto"/>
                  <a:cs typeface="Roboto"/>
                  <a:sym typeface="Roboto"/>
                </a:rPr>
                <a:t>64</a:t>
              </a:r>
              <a:endParaRPr sz="900">
                <a:solidFill>
                  <a:schemeClr val="dk1"/>
                </a:solidFill>
                <a:latin typeface="Roboto"/>
                <a:ea typeface="Roboto"/>
                <a:cs typeface="Roboto"/>
                <a:sym typeface="Roboto"/>
              </a:endParaRPr>
            </a:p>
          </p:txBody>
        </p:sp>
        <p:sp>
          <p:nvSpPr>
            <p:cNvPr id="3634" name="Google Shape;3634;p311"/>
            <p:cNvSpPr txBox="1"/>
            <p:nvPr/>
          </p:nvSpPr>
          <p:spPr>
            <a:xfrm>
              <a:off x="692200" y="2969725"/>
              <a:ext cx="4152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dk1"/>
                  </a:solidFill>
                  <a:latin typeface="Roboto"/>
                  <a:ea typeface="Roboto"/>
                  <a:cs typeface="Roboto"/>
                  <a:sym typeface="Roboto"/>
                </a:rPr>
                <a:t>32</a:t>
              </a:r>
              <a:endParaRPr sz="900">
                <a:solidFill>
                  <a:schemeClr val="dk1"/>
                </a:solidFill>
                <a:latin typeface="Roboto"/>
                <a:ea typeface="Roboto"/>
                <a:cs typeface="Roboto"/>
                <a:sym typeface="Roboto"/>
              </a:endParaRPr>
            </a:p>
          </p:txBody>
        </p:sp>
        <p:sp>
          <p:nvSpPr>
            <p:cNvPr id="3635" name="Google Shape;3635;p311"/>
            <p:cNvSpPr txBox="1"/>
            <p:nvPr/>
          </p:nvSpPr>
          <p:spPr>
            <a:xfrm rot="-2278704">
              <a:off x="-5753" y="2969683"/>
              <a:ext cx="1020371" cy="323161"/>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dk1"/>
                  </a:solidFill>
                  <a:latin typeface="Roboto"/>
                  <a:ea typeface="Roboto"/>
                  <a:cs typeface="Roboto"/>
                  <a:sym typeface="Roboto"/>
                </a:rPr>
                <a:t>224 x 224</a:t>
              </a:r>
              <a:endParaRPr sz="900">
                <a:solidFill>
                  <a:schemeClr val="dk1"/>
                </a:solidFill>
                <a:latin typeface="Roboto"/>
                <a:ea typeface="Roboto"/>
                <a:cs typeface="Roboto"/>
                <a:sym typeface="Roboto"/>
              </a:endParaRPr>
            </a:p>
          </p:txBody>
        </p:sp>
        <p:sp>
          <p:nvSpPr>
            <p:cNvPr id="3636" name="Google Shape;3636;p311"/>
            <p:cNvSpPr txBox="1"/>
            <p:nvPr/>
          </p:nvSpPr>
          <p:spPr>
            <a:xfrm>
              <a:off x="813250" y="2486300"/>
              <a:ext cx="1047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dk1"/>
                  </a:solidFill>
                  <a:latin typeface="Roboto"/>
                  <a:ea typeface="Roboto"/>
                  <a:cs typeface="Roboto"/>
                  <a:sym typeface="Roboto"/>
                </a:rPr>
                <a:t># Filters:</a:t>
              </a:r>
              <a:endParaRPr sz="900">
                <a:solidFill>
                  <a:schemeClr val="dk1"/>
                </a:solidFill>
                <a:latin typeface="Roboto"/>
                <a:ea typeface="Roboto"/>
                <a:cs typeface="Roboto"/>
                <a:sym typeface="Roboto"/>
              </a:endParaRPr>
            </a:p>
          </p:txBody>
        </p:sp>
        <p:cxnSp>
          <p:nvCxnSpPr>
            <p:cNvPr id="3637" name="Google Shape;3637;p311"/>
            <p:cNvCxnSpPr/>
            <p:nvPr/>
          </p:nvCxnSpPr>
          <p:spPr>
            <a:xfrm flipH="1" rot="10800000">
              <a:off x="950925" y="2736300"/>
              <a:ext cx="172500" cy="266700"/>
            </a:xfrm>
            <a:prstGeom prst="straightConnector1">
              <a:avLst/>
            </a:prstGeom>
            <a:noFill/>
            <a:ln cap="flat" cmpd="sng" w="9525">
              <a:solidFill>
                <a:schemeClr val="dk1"/>
              </a:solidFill>
              <a:prstDash val="solid"/>
              <a:round/>
              <a:headEnd len="med" w="med" type="none"/>
              <a:tailEnd len="med" w="med" type="none"/>
            </a:ln>
          </p:spPr>
        </p:cxnSp>
        <p:cxnSp>
          <p:nvCxnSpPr>
            <p:cNvPr id="3638" name="Google Shape;3638;p311"/>
            <p:cNvCxnSpPr>
              <a:stCxn id="3636" idx="2"/>
              <a:endCxn id="3636" idx="2"/>
            </p:cNvCxnSpPr>
            <p:nvPr/>
          </p:nvCxnSpPr>
          <p:spPr>
            <a:xfrm>
              <a:off x="1336900" y="2809400"/>
              <a:ext cx="0" cy="0"/>
            </a:xfrm>
            <a:prstGeom prst="straightConnector1">
              <a:avLst/>
            </a:prstGeom>
            <a:noFill/>
            <a:ln cap="flat" cmpd="sng" w="9525">
              <a:solidFill>
                <a:schemeClr val="dk1"/>
              </a:solidFill>
              <a:prstDash val="solid"/>
              <a:round/>
              <a:headEnd len="med" w="med" type="none"/>
              <a:tailEnd len="med" w="med" type="none"/>
            </a:ln>
          </p:spPr>
        </p:cxnSp>
        <p:cxnSp>
          <p:nvCxnSpPr>
            <p:cNvPr id="3639" name="Google Shape;3639;p311"/>
            <p:cNvCxnSpPr/>
            <p:nvPr/>
          </p:nvCxnSpPr>
          <p:spPr>
            <a:xfrm>
              <a:off x="1275875" y="2740750"/>
              <a:ext cx="0" cy="141000"/>
            </a:xfrm>
            <a:prstGeom prst="straightConnector1">
              <a:avLst/>
            </a:prstGeom>
            <a:noFill/>
            <a:ln cap="flat" cmpd="sng" w="9525">
              <a:solidFill>
                <a:schemeClr val="dk1"/>
              </a:solidFill>
              <a:prstDash val="solid"/>
              <a:round/>
              <a:headEnd len="med" w="med" type="none"/>
              <a:tailEnd len="med" w="med" type="none"/>
            </a:ln>
          </p:spPr>
        </p:cxnSp>
        <p:cxnSp>
          <p:nvCxnSpPr>
            <p:cNvPr id="3640" name="Google Shape;3640;p311"/>
            <p:cNvCxnSpPr/>
            <p:nvPr/>
          </p:nvCxnSpPr>
          <p:spPr>
            <a:xfrm>
              <a:off x="1617575" y="2736300"/>
              <a:ext cx="32400" cy="624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4" name="Shape 3644"/>
        <p:cNvGrpSpPr/>
        <p:nvPr/>
      </p:nvGrpSpPr>
      <p:grpSpPr>
        <a:xfrm>
          <a:off x="0" y="0"/>
          <a:ext cx="0" cy="0"/>
          <a:chOff x="0" y="0"/>
          <a:chExt cx="0" cy="0"/>
        </a:xfrm>
      </p:grpSpPr>
      <p:sp>
        <p:nvSpPr>
          <p:cNvPr id="3645" name="Google Shape;3645;p312"/>
          <p:cNvSpPr/>
          <p:nvPr/>
        </p:nvSpPr>
        <p:spPr>
          <a:xfrm>
            <a:off x="7181625" y="3522125"/>
            <a:ext cx="1047300" cy="1047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mine"/>
              <a:ea typeface="Domine"/>
              <a:cs typeface="Domine"/>
              <a:sym typeface="Domine"/>
            </a:endParaRPr>
          </a:p>
        </p:txBody>
      </p:sp>
      <p:pic>
        <p:nvPicPr>
          <p:cNvPr id="3646" name="Google Shape;3646;p312"/>
          <p:cNvPicPr preferRelativeResize="0"/>
          <p:nvPr/>
        </p:nvPicPr>
        <p:blipFill>
          <a:blip r:embed="rId3">
            <a:alphaModFix/>
          </a:blip>
          <a:stretch>
            <a:fillRect/>
          </a:stretch>
        </p:blipFill>
        <p:spPr>
          <a:xfrm flipH="1" rot="5400000">
            <a:off x="-79625" y="2276600"/>
            <a:ext cx="1460700" cy="407700"/>
          </a:xfrm>
          <a:prstGeom prst="parallelogram">
            <a:avLst>
              <a:gd fmla="val 82043" name="adj"/>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sp>
        <p:nvSpPr>
          <p:cNvPr id="3647" name="Google Shape;3647;p312"/>
          <p:cNvSpPr/>
          <p:nvPr/>
        </p:nvSpPr>
        <p:spPr>
          <a:xfrm>
            <a:off x="737075" y="1958738"/>
            <a:ext cx="322800" cy="1029000"/>
          </a:xfrm>
          <a:prstGeom prst="cube">
            <a:avLst>
              <a:gd fmla="val 76882"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312"/>
          <p:cNvSpPr/>
          <p:nvPr/>
        </p:nvSpPr>
        <p:spPr>
          <a:xfrm>
            <a:off x="881650" y="1958738"/>
            <a:ext cx="322800" cy="1029000"/>
          </a:xfrm>
          <a:prstGeom prst="cube">
            <a:avLst>
              <a:gd fmla="val 76882"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312"/>
          <p:cNvSpPr/>
          <p:nvPr/>
        </p:nvSpPr>
        <p:spPr>
          <a:xfrm>
            <a:off x="1045074" y="1809338"/>
            <a:ext cx="393600" cy="1254600"/>
          </a:xfrm>
          <a:prstGeom prst="cube">
            <a:avLst>
              <a:gd fmla="val 80624"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312"/>
          <p:cNvSpPr/>
          <p:nvPr/>
        </p:nvSpPr>
        <p:spPr>
          <a:xfrm>
            <a:off x="1189649" y="1809338"/>
            <a:ext cx="393600" cy="1254600"/>
          </a:xfrm>
          <a:prstGeom prst="cube">
            <a:avLst>
              <a:gd fmla="val 80624"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312"/>
          <p:cNvSpPr/>
          <p:nvPr/>
        </p:nvSpPr>
        <p:spPr>
          <a:xfrm>
            <a:off x="1354300" y="1687238"/>
            <a:ext cx="470400" cy="1498800"/>
          </a:xfrm>
          <a:prstGeom prst="cube">
            <a:avLst>
              <a:gd fmla="val 83339"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312"/>
          <p:cNvSpPr/>
          <p:nvPr/>
        </p:nvSpPr>
        <p:spPr>
          <a:xfrm>
            <a:off x="1512350" y="1687238"/>
            <a:ext cx="470400" cy="1498800"/>
          </a:xfrm>
          <a:prstGeom prst="cube">
            <a:avLst>
              <a:gd fmla="val 83339"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312"/>
          <p:cNvSpPr txBox="1"/>
          <p:nvPr/>
        </p:nvSpPr>
        <p:spPr>
          <a:xfrm>
            <a:off x="1520150" y="1433538"/>
            <a:ext cx="454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dk1"/>
                </a:solidFill>
                <a:latin typeface="Roboto"/>
                <a:ea typeface="Roboto"/>
                <a:cs typeface="Roboto"/>
                <a:sym typeface="Roboto"/>
              </a:rPr>
              <a:t>128</a:t>
            </a:r>
            <a:endParaRPr sz="900">
              <a:solidFill>
                <a:schemeClr val="dk1"/>
              </a:solidFill>
              <a:latin typeface="Roboto"/>
              <a:ea typeface="Roboto"/>
              <a:cs typeface="Roboto"/>
              <a:sym typeface="Roboto"/>
            </a:endParaRPr>
          </a:p>
        </p:txBody>
      </p:sp>
      <p:sp>
        <p:nvSpPr>
          <p:cNvPr id="3654" name="Google Shape;3654;p312"/>
          <p:cNvSpPr txBox="1"/>
          <p:nvPr/>
        </p:nvSpPr>
        <p:spPr>
          <a:xfrm>
            <a:off x="1140300" y="1534825"/>
            <a:ext cx="454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dk1"/>
                </a:solidFill>
                <a:latin typeface="Roboto"/>
                <a:ea typeface="Roboto"/>
                <a:cs typeface="Roboto"/>
                <a:sym typeface="Roboto"/>
              </a:rPr>
              <a:t>64</a:t>
            </a:r>
            <a:endParaRPr sz="900">
              <a:solidFill>
                <a:schemeClr val="dk1"/>
              </a:solidFill>
              <a:latin typeface="Roboto"/>
              <a:ea typeface="Roboto"/>
              <a:cs typeface="Roboto"/>
              <a:sym typeface="Roboto"/>
            </a:endParaRPr>
          </a:p>
        </p:txBody>
      </p:sp>
      <p:sp>
        <p:nvSpPr>
          <p:cNvPr id="3655" name="Google Shape;3655;p312"/>
          <p:cNvSpPr txBox="1"/>
          <p:nvPr/>
        </p:nvSpPr>
        <p:spPr>
          <a:xfrm>
            <a:off x="784025" y="1695163"/>
            <a:ext cx="4152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dk1"/>
                </a:solidFill>
                <a:latin typeface="Roboto"/>
                <a:ea typeface="Roboto"/>
                <a:cs typeface="Roboto"/>
                <a:sym typeface="Roboto"/>
              </a:rPr>
              <a:t>32</a:t>
            </a:r>
            <a:endParaRPr sz="900">
              <a:solidFill>
                <a:schemeClr val="dk1"/>
              </a:solidFill>
              <a:latin typeface="Roboto"/>
              <a:ea typeface="Roboto"/>
              <a:cs typeface="Roboto"/>
              <a:sym typeface="Roboto"/>
            </a:endParaRPr>
          </a:p>
        </p:txBody>
      </p:sp>
      <p:sp>
        <p:nvSpPr>
          <p:cNvPr id="3656" name="Google Shape;3656;p312"/>
          <p:cNvSpPr txBox="1"/>
          <p:nvPr/>
        </p:nvSpPr>
        <p:spPr>
          <a:xfrm rot="-2278704">
            <a:off x="86072" y="1695121"/>
            <a:ext cx="1020371" cy="323161"/>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dk1"/>
                </a:solidFill>
                <a:latin typeface="Roboto"/>
                <a:ea typeface="Roboto"/>
                <a:cs typeface="Roboto"/>
                <a:sym typeface="Roboto"/>
              </a:rPr>
              <a:t>224 x 224</a:t>
            </a:r>
            <a:endParaRPr sz="900">
              <a:solidFill>
                <a:schemeClr val="dk1"/>
              </a:solidFill>
              <a:latin typeface="Roboto"/>
              <a:ea typeface="Roboto"/>
              <a:cs typeface="Roboto"/>
              <a:sym typeface="Roboto"/>
            </a:endParaRPr>
          </a:p>
        </p:txBody>
      </p:sp>
      <p:sp>
        <p:nvSpPr>
          <p:cNvPr id="3657" name="Google Shape;3657;p312"/>
          <p:cNvSpPr txBox="1"/>
          <p:nvPr/>
        </p:nvSpPr>
        <p:spPr>
          <a:xfrm>
            <a:off x="1065850" y="1211738"/>
            <a:ext cx="1047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dk1"/>
                </a:solidFill>
                <a:latin typeface="Roboto"/>
                <a:ea typeface="Roboto"/>
                <a:cs typeface="Roboto"/>
                <a:sym typeface="Roboto"/>
              </a:rPr>
              <a:t># Filters:</a:t>
            </a:r>
            <a:endParaRPr sz="900">
              <a:solidFill>
                <a:schemeClr val="dk1"/>
              </a:solidFill>
              <a:latin typeface="Roboto"/>
              <a:ea typeface="Roboto"/>
              <a:cs typeface="Roboto"/>
              <a:sym typeface="Roboto"/>
            </a:endParaRPr>
          </a:p>
        </p:txBody>
      </p:sp>
      <p:cxnSp>
        <p:nvCxnSpPr>
          <p:cNvPr id="3658" name="Google Shape;3658;p312"/>
          <p:cNvCxnSpPr>
            <a:stCxn id="3657" idx="2"/>
            <a:endCxn id="3657" idx="2"/>
          </p:cNvCxnSpPr>
          <p:nvPr/>
        </p:nvCxnSpPr>
        <p:spPr>
          <a:xfrm>
            <a:off x="1589500" y="1534838"/>
            <a:ext cx="0" cy="0"/>
          </a:xfrm>
          <a:prstGeom prst="straightConnector1">
            <a:avLst/>
          </a:prstGeom>
          <a:noFill/>
          <a:ln cap="flat" cmpd="sng" w="9525">
            <a:solidFill>
              <a:schemeClr val="dk1"/>
            </a:solidFill>
            <a:prstDash val="solid"/>
            <a:round/>
            <a:headEnd len="med" w="med" type="none"/>
            <a:tailEnd len="med" w="med" type="none"/>
          </a:ln>
        </p:spPr>
      </p:cxnSp>
      <p:sp>
        <p:nvSpPr>
          <p:cNvPr id="3659" name="Google Shape;3659;p312"/>
          <p:cNvSpPr txBox="1"/>
          <p:nvPr/>
        </p:nvSpPr>
        <p:spPr>
          <a:xfrm>
            <a:off x="351725" y="394475"/>
            <a:ext cx="54837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400">
                <a:solidFill>
                  <a:srgbClr val="6280FF"/>
                </a:solidFill>
                <a:latin typeface="Domine"/>
                <a:ea typeface="Domine"/>
                <a:cs typeface="Domine"/>
                <a:sym typeface="Domine"/>
              </a:rPr>
              <a:t>Modeling Process (cont.)</a:t>
            </a:r>
            <a:endParaRPr sz="2400">
              <a:latin typeface="Domine"/>
              <a:ea typeface="Domine"/>
              <a:cs typeface="Domine"/>
              <a:sym typeface="Domine"/>
            </a:endParaRPr>
          </a:p>
        </p:txBody>
      </p:sp>
      <p:grpSp>
        <p:nvGrpSpPr>
          <p:cNvPr id="3660" name="Google Shape;3660;p312"/>
          <p:cNvGrpSpPr/>
          <p:nvPr/>
        </p:nvGrpSpPr>
        <p:grpSpPr>
          <a:xfrm>
            <a:off x="1709398" y="1511888"/>
            <a:ext cx="740832" cy="1849519"/>
            <a:chOff x="1393075" y="1317250"/>
            <a:chExt cx="600350" cy="1498800"/>
          </a:xfrm>
        </p:grpSpPr>
        <p:sp>
          <p:nvSpPr>
            <p:cNvPr id="3661" name="Google Shape;3661;p312"/>
            <p:cNvSpPr/>
            <p:nvPr/>
          </p:nvSpPr>
          <p:spPr>
            <a:xfrm>
              <a:off x="1393075" y="1317250"/>
              <a:ext cx="470400" cy="1498800"/>
            </a:xfrm>
            <a:prstGeom prst="cube">
              <a:avLst>
                <a:gd fmla="val 85518"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312"/>
            <p:cNvSpPr/>
            <p:nvPr/>
          </p:nvSpPr>
          <p:spPr>
            <a:xfrm>
              <a:off x="1523025" y="1317250"/>
              <a:ext cx="470400" cy="1498800"/>
            </a:xfrm>
            <a:prstGeom prst="cube">
              <a:avLst>
                <a:gd fmla="val 8676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3" name="Google Shape;3663;p312"/>
          <p:cNvSpPr/>
          <p:nvPr/>
        </p:nvSpPr>
        <p:spPr>
          <a:xfrm>
            <a:off x="2208850" y="2304450"/>
            <a:ext cx="454800" cy="229800"/>
          </a:xfrm>
          <a:prstGeom prst="cube">
            <a:avLst>
              <a:gd fmla="val 29560" name="adj"/>
            </a:avLst>
          </a:prstGeom>
          <a:solidFill>
            <a:srgbClr val="4A86E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accent1"/>
                </a:solidFill>
                <a:latin typeface="Roboto"/>
                <a:ea typeface="Roboto"/>
                <a:cs typeface="Roboto"/>
                <a:sym typeface="Roboto"/>
              </a:rPr>
              <a:t>128</a:t>
            </a:r>
            <a:endParaRPr sz="900">
              <a:solidFill>
                <a:schemeClr val="accent1"/>
              </a:solidFill>
              <a:latin typeface="Roboto"/>
              <a:ea typeface="Roboto"/>
              <a:cs typeface="Roboto"/>
              <a:sym typeface="Roboto"/>
            </a:endParaRPr>
          </a:p>
        </p:txBody>
      </p:sp>
      <p:sp>
        <p:nvSpPr>
          <p:cNvPr id="3664" name="Google Shape;3664;p312"/>
          <p:cNvSpPr/>
          <p:nvPr/>
        </p:nvSpPr>
        <p:spPr>
          <a:xfrm>
            <a:off x="3791400" y="2304438"/>
            <a:ext cx="322800" cy="229800"/>
          </a:xfrm>
          <a:prstGeom prst="cube">
            <a:avLst>
              <a:gd fmla="val 29560" name="adj"/>
            </a:avLst>
          </a:prstGeom>
          <a:solidFill>
            <a:srgbClr val="17CF1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312"/>
          <p:cNvSpPr/>
          <p:nvPr/>
        </p:nvSpPr>
        <p:spPr>
          <a:xfrm>
            <a:off x="2652713" y="2304450"/>
            <a:ext cx="347400" cy="229800"/>
          </a:xfrm>
          <a:prstGeom prst="cube">
            <a:avLst>
              <a:gd fmla="val 29560" name="adj"/>
            </a:avLst>
          </a:prstGeom>
          <a:solidFill>
            <a:srgbClr val="CC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accent1"/>
                </a:solidFill>
                <a:latin typeface="Roboto"/>
                <a:ea typeface="Roboto"/>
                <a:cs typeface="Roboto"/>
                <a:sym typeface="Roboto"/>
              </a:rPr>
              <a:t>.2</a:t>
            </a:r>
            <a:endParaRPr sz="900">
              <a:solidFill>
                <a:schemeClr val="accent1"/>
              </a:solidFill>
              <a:latin typeface="Roboto"/>
              <a:ea typeface="Roboto"/>
              <a:cs typeface="Roboto"/>
              <a:sym typeface="Roboto"/>
            </a:endParaRPr>
          </a:p>
        </p:txBody>
      </p:sp>
      <p:sp>
        <p:nvSpPr>
          <p:cNvPr id="3666" name="Google Shape;3666;p312"/>
          <p:cNvSpPr/>
          <p:nvPr/>
        </p:nvSpPr>
        <p:spPr>
          <a:xfrm>
            <a:off x="3000125" y="2304450"/>
            <a:ext cx="454800" cy="229800"/>
          </a:xfrm>
          <a:prstGeom prst="cube">
            <a:avLst>
              <a:gd fmla="val 29560" name="adj"/>
            </a:avLst>
          </a:prstGeom>
          <a:solidFill>
            <a:srgbClr val="4A86E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accent1"/>
                </a:solidFill>
                <a:latin typeface="Roboto"/>
                <a:ea typeface="Roboto"/>
                <a:cs typeface="Roboto"/>
                <a:sym typeface="Roboto"/>
              </a:rPr>
              <a:t>128</a:t>
            </a:r>
            <a:endParaRPr sz="900">
              <a:solidFill>
                <a:schemeClr val="accent1"/>
              </a:solidFill>
              <a:latin typeface="Roboto"/>
              <a:ea typeface="Roboto"/>
              <a:cs typeface="Roboto"/>
              <a:sym typeface="Roboto"/>
            </a:endParaRPr>
          </a:p>
        </p:txBody>
      </p:sp>
      <p:sp>
        <p:nvSpPr>
          <p:cNvPr id="3667" name="Google Shape;3667;p312"/>
          <p:cNvSpPr/>
          <p:nvPr/>
        </p:nvSpPr>
        <p:spPr>
          <a:xfrm>
            <a:off x="3443988" y="2304450"/>
            <a:ext cx="347400" cy="229800"/>
          </a:xfrm>
          <a:prstGeom prst="cube">
            <a:avLst>
              <a:gd fmla="val 29560" name="adj"/>
            </a:avLst>
          </a:prstGeom>
          <a:solidFill>
            <a:srgbClr val="CC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accent1"/>
                </a:solidFill>
                <a:latin typeface="Roboto"/>
                <a:ea typeface="Roboto"/>
                <a:cs typeface="Roboto"/>
                <a:sym typeface="Roboto"/>
              </a:rPr>
              <a:t>.2</a:t>
            </a:r>
            <a:endParaRPr sz="900">
              <a:solidFill>
                <a:schemeClr val="accent1"/>
              </a:solidFill>
              <a:latin typeface="Roboto"/>
              <a:ea typeface="Roboto"/>
              <a:cs typeface="Roboto"/>
              <a:sym typeface="Roboto"/>
            </a:endParaRPr>
          </a:p>
        </p:txBody>
      </p:sp>
      <p:sp>
        <p:nvSpPr>
          <p:cNvPr id="3668" name="Google Shape;3668;p312"/>
          <p:cNvSpPr txBox="1"/>
          <p:nvPr/>
        </p:nvSpPr>
        <p:spPr>
          <a:xfrm>
            <a:off x="1995425" y="1255188"/>
            <a:ext cx="454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dk1"/>
                </a:solidFill>
                <a:latin typeface="Roboto"/>
                <a:ea typeface="Roboto"/>
                <a:cs typeface="Roboto"/>
                <a:sym typeface="Roboto"/>
              </a:rPr>
              <a:t>256</a:t>
            </a:r>
            <a:endParaRPr sz="900">
              <a:solidFill>
                <a:schemeClr val="dk1"/>
              </a:solidFill>
              <a:latin typeface="Roboto"/>
              <a:ea typeface="Roboto"/>
              <a:cs typeface="Roboto"/>
              <a:sym typeface="Roboto"/>
            </a:endParaRPr>
          </a:p>
        </p:txBody>
      </p:sp>
      <p:cxnSp>
        <p:nvCxnSpPr>
          <p:cNvPr id="3669" name="Google Shape;3669;p312"/>
          <p:cNvCxnSpPr/>
          <p:nvPr/>
        </p:nvCxnSpPr>
        <p:spPr>
          <a:xfrm flipH="1" rot="10800000">
            <a:off x="1018188" y="1447700"/>
            <a:ext cx="348600" cy="330900"/>
          </a:xfrm>
          <a:prstGeom prst="straightConnector1">
            <a:avLst/>
          </a:prstGeom>
          <a:noFill/>
          <a:ln cap="flat" cmpd="sng" w="9525">
            <a:solidFill>
              <a:schemeClr val="dk1"/>
            </a:solidFill>
            <a:prstDash val="solid"/>
            <a:round/>
            <a:headEnd len="med" w="med" type="none"/>
            <a:tailEnd len="med" w="med" type="none"/>
          </a:ln>
        </p:spPr>
      </p:cxnSp>
      <p:cxnSp>
        <p:nvCxnSpPr>
          <p:cNvPr id="3670" name="Google Shape;3670;p312"/>
          <p:cNvCxnSpPr/>
          <p:nvPr/>
        </p:nvCxnSpPr>
        <p:spPr>
          <a:xfrm flipH="1" rot="10800000">
            <a:off x="1414475" y="1471650"/>
            <a:ext cx="81000" cy="147600"/>
          </a:xfrm>
          <a:prstGeom prst="straightConnector1">
            <a:avLst/>
          </a:prstGeom>
          <a:noFill/>
          <a:ln cap="flat" cmpd="sng" w="9525">
            <a:solidFill>
              <a:schemeClr val="dk1"/>
            </a:solidFill>
            <a:prstDash val="solid"/>
            <a:round/>
            <a:headEnd len="med" w="med" type="none"/>
            <a:tailEnd len="med" w="med" type="none"/>
          </a:ln>
        </p:spPr>
      </p:cxnSp>
      <p:cxnSp>
        <p:nvCxnSpPr>
          <p:cNvPr id="3671" name="Google Shape;3671;p312"/>
          <p:cNvCxnSpPr/>
          <p:nvPr/>
        </p:nvCxnSpPr>
        <p:spPr>
          <a:xfrm rot="10800000">
            <a:off x="1733600" y="1471650"/>
            <a:ext cx="23700" cy="61800"/>
          </a:xfrm>
          <a:prstGeom prst="straightConnector1">
            <a:avLst/>
          </a:prstGeom>
          <a:noFill/>
          <a:ln cap="flat" cmpd="sng" w="9525">
            <a:solidFill>
              <a:schemeClr val="dk1"/>
            </a:solidFill>
            <a:prstDash val="solid"/>
            <a:round/>
            <a:headEnd len="med" w="med" type="none"/>
            <a:tailEnd len="med" w="med" type="none"/>
          </a:ln>
        </p:spPr>
      </p:cxnSp>
      <p:cxnSp>
        <p:nvCxnSpPr>
          <p:cNvPr id="3672" name="Google Shape;3672;p312"/>
          <p:cNvCxnSpPr/>
          <p:nvPr/>
        </p:nvCxnSpPr>
        <p:spPr>
          <a:xfrm rot="10800000">
            <a:off x="1857275" y="1381125"/>
            <a:ext cx="243000" cy="38100"/>
          </a:xfrm>
          <a:prstGeom prst="straightConnector1">
            <a:avLst/>
          </a:prstGeom>
          <a:noFill/>
          <a:ln cap="flat" cmpd="sng" w="9525">
            <a:solidFill>
              <a:schemeClr val="dk1"/>
            </a:solidFill>
            <a:prstDash val="solid"/>
            <a:round/>
            <a:headEnd len="med" w="med" type="none"/>
            <a:tailEnd len="med" w="med" type="none"/>
          </a:ln>
        </p:spPr>
      </p:cxnSp>
      <p:grpSp>
        <p:nvGrpSpPr>
          <p:cNvPr id="3673" name="Google Shape;3673;p312"/>
          <p:cNvGrpSpPr/>
          <p:nvPr/>
        </p:nvGrpSpPr>
        <p:grpSpPr>
          <a:xfrm>
            <a:off x="377950" y="3615750"/>
            <a:ext cx="3689725" cy="646350"/>
            <a:chOff x="635375" y="3591650"/>
            <a:chExt cx="3689725" cy="646350"/>
          </a:xfrm>
        </p:grpSpPr>
        <p:sp>
          <p:nvSpPr>
            <p:cNvPr id="3674" name="Google Shape;3674;p312"/>
            <p:cNvSpPr/>
            <p:nvPr/>
          </p:nvSpPr>
          <p:spPr>
            <a:xfrm>
              <a:off x="635375" y="3598175"/>
              <a:ext cx="3648600" cy="630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312"/>
            <p:cNvSpPr/>
            <p:nvPr/>
          </p:nvSpPr>
          <p:spPr>
            <a:xfrm>
              <a:off x="1691086" y="3700472"/>
              <a:ext cx="182700" cy="151500"/>
            </a:xfrm>
            <a:prstGeom prst="cube">
              <a:avLst>
                <a:gd fmla="val 29560" name="adj"/>
              </a:avLst>
            </a:prstGeom>
            <a:solidFill>
              <a:srgbClr val="4A86E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312"/>
            <p:cNvSpPr/>
            <p:nvPr/>
          </p:nvSpPr>
          <p:spPr>
            <a:xfrm>
              <a:off x="746811" y="3707015"/>
              <a:ext cx="182777" cy="151643"/>
            </a:xfrm>
            <a:prstGeom prst="cube">
              <a:avLst>
                <a:gd fmla="val 29560" name="adj"/>
              </a:avLst>
            </a:prstGeom>
            <a:solidFill>
              <a:srgbClr val="17CF1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312"/>
            <p:cNvSpPr/>
            <p:nvPr/>
          </p:nvSpPr>
          <p:spPr>
            <a:xfrm>
              <a:off x="1437586" y="3977529"/>
              <a:ext cx="182700" cy="151500"/>
            </a:xfrm>
            <a:prstGeom prst="cube">
              <a:avLst>
                <a:gd fmla="val 29560" name="adj"/>
              </a:avLst>
            </a:prstGeom>
            <a:solidFill>
              <a:srgbClr val="FDCBB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312"/>
            <p:cNvSpPr/>
            <p:nvPr/>
          </p:nvSpPr>
          <p:spPr>
            <a:xfrm>
              <a:off x="2424736" y="3977460"/>
              <a:ext cx="182700" cy="151500"/>
            </a:xfrm>
            <a:prstGeom prst="cube">
              <a:avLst>
                <a:gd fmla="val 29560" name="adj"/>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312"/>
            <p:cNvSpPr txBox="1"/>
            <p:nvPr/>
          </p:nvSpPr>
          <p:spPr>
            <a:xfrm>
              <a:off x="897875" y="3591650"/>
              <a:ext cx="79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DM Sans"/>
                  <a:ea typeface="DM Sans"/>
                  <a:cs typeface="DM Sans"/>
                  <a:sym typeface="DM Sans"/>
                </a:rPr>
                <a:t>Softmax</a:t>
              </a:r>
              <a:endParaRPr sz="1200">
                <a:latin typeface="DM Sans"/>
                <a:ea typeface="DM Sans"/>
                <a:cs typeface="DM Sans"/>
                <a:sym typeface="DM Sans"/>
              </a:endParaRPr>
            </a:p>
          </p:txBody>
        </p:sp>
        <p:sp>
          <p:nvSpPr>
            <p:cNvPr id="3680" name="Google Shape;3680;p312"/>
            <p:cNvSpPr txBox="1"/>
            <p:nvPr/>
          </p:nvSpPr>
          <p:spPr>
            <a:xfrm>
              <a:off x="1827875" y="3598175"/>
              <a:ext cx="1216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DM Sans"/>
                  <a:ea typeface="DM Sans"/>
                  <a:cs typeface="DM Sans"/>
                  <a:sym typeface="DM Sans"/>
                </a:rPr>
                <a:t>Hidden Layer</a:t>
              </a:r>
              <a:endParaRPr/>
            </a:p>
          </p:txBody>
        </p:sp>
        <p:sp>
          <p:nvSpPr>
            <p:cNvPr id="3681" name="Google Shape;3681;p312"/>
            <p:cNvSpPr txBox="1"/>
            <p:nvPr/>
          </p:nvSpPr>
          <p:spPr>
            <a:xfrm>
              <a:off x="1597225" y="3868700"/>
              <a:ext cx="79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DM Sans"/>
                  <a:ea typeface="DM Sans"/>
                  <a:cs typeface="DM Sans"/>
                  <a:sym typeface="DM Sans"/>
                </a:rPr>
                <a:t>Conv2D</a:t>
              </a:r>
              <a:endParaRPr/>
            </a:p>
          </p:txBody>
        </p:sp>
        <p:sp>
          <p:nvSpPr>
            <p:cNvPr id="3682" name="Google Shape;3682;p312"/>
            <p:cNvSpPr txBox="1"/>
            <p:nvPr/>
          </p:nvSpPr>
          <p:spPr>
            <a:xfrm>
              <a:off x="2565625" y="3868550"/>
              <a:ext cx="1216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DM Sans"/>
                  <a:ea typeface="DM Sans"/>
                  <a:cs typeface="DM Sans"/>
                  <a:sym typeface="DM Sans"/>
                </a:rPr>
                <a:t>Max Pooling</a:t>
              </a:r>
              <a:endParaRPr/>
            </a:p>
          </p:txBody>
        </p:sp>
        <p:sp>
          <p:nvSpPr>
            <p:cNvPr id="3683" name="Google Shape;3683;p312"/>
            <p:cNvSpPr/>
            <p:nvPr/>
          </p:nvSpPr>
          <p:spPr>
            <a:xfrm>
              <a:off x="2972111" y="3700472"/>
              <a:ext cx="182700" cy="151500"/>
            </a:xfrm>
            <a:prstGeom prst="cube">
              <a:avLst>
                <a:gd fmla="val 29560" name="adj"/>
              </a:avLst>
            </a:prstGeom>
            <a:solidFill>
              <a:srgbClr val="CC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312"/>
            <p:cNvSpPr txBox="1"/>
            <p:nvPr/>
          </p:nvSpPr>
          <p:spPr>
            <a:xfrm>
              <a:off x="3108900" y="3598175"/>
              <a:ext cx="1216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DM Sans"/>
                  <a:ea typeface="DM Sans"/>
                  <a:cs typeface="DM Sans"/>
                  <a:sym typeface="DM Sans"/>
                </a:rPr>
                <a:t>Dropout</a:t>
              </a:r>
              <a:r>
                <a:rPr lang="en" sz="1200">
                  <a:latin typeface="DM Sans"/>
                  <a:ea typeface="DM Sans"/>
                  <a:cs typeface="DM Sans"/>
                  <a:sym typeface="DM Sans"/>
                </a:rPr>
                <a:t> Layer</a:t>
              </a:r>
              <a:endParaRPr/>
            </a:p>
          </p:txBody>
        </p:sp>
      </p:grpSp>
      <p:graphicFrame>
        <p:nvGraphicFramePr>
          <p:cNvPr id="3685" name="Google Shape;3685;p312"/>
          <p:cNvGraphicFramePr/>
          <p:nvPr/>
        </p:nvGraphicFramePr>
        <p:xfrm>
          <a:off x="4684025" y="948563"/>
          <a:ext cx="3000000" cy="3000000"/>
        </p:xfrm>
        <a:graphic>
          <a:graphicData uri="http://schemas.openxmlformats.org/drawingml/2006/table">
            <a:tbl>
              <a:tblPr>
                <a:noFill/>
                <a:tableStyleId>{B79DDD53-3224-491B-B55D-A5B8BF9D1ACE}</a:tableStyleId>
              </a:tblPr>
              <a:tblGrid>
                <a:gridCol w="1405350"/>
                <a:gridCol w="1287200"/>
                <a:gridCol w="1420075"/>
              </a:tblGrid>
              <a:tr h="505050">
                <a:tc>
                  <a:txBody>
                    <a:bodyPr/>
                    <a:lstStyle/>
                    <a:p>
                      <a:pPr indent="0" lvl="0" marL="0" rtl="0" algn="ctr">
                        <a:spcBef>
                          <a:spcPts val="0"/>
                        </a:spcBef>
                        <a:spcAft>
                          <a:spcPts val="0"/>
                        </a:spcAft>
                        <a:buNone/>
                      </a:pPr>
                      <a:r>
                        <a:rPr b="1" lang="en" sz="1200">
                          <a:solidFill>
                            <a:schemeClr val="dk2"/>
                          </a:solidFill>
                          <a:latin typeface="Roboto"/>
                          <a:ea typeface="Roboto"/>
                          <a:cs typeface="Roboto"/>
                          <a:sym typeface="Roboto"/>
                        </a:rPr>
                        <a:t>Architecture</a:t>
                      </a:r>
                      <a:endParaRPr b="1" sz="1200">
                        <a:solidFill>
                          <a:schemeClr val="dk2"/>
                        </a:solidFill>
                        <a:latin typeface="Roboto"/>
                        <a:ea typeface="Roboto"/>
                        <a:cs typeface="Roboto"/>
                        <a:sym typeface="Robot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2"/>
                          </a:solidFill>
                          <a:latin typeface="Roboto"/>
                          <a:ea typeface="Roboto"/>
                          <a:cs typeface="Roboto"/>
                          <a:sym typeface="Roboto"/>
                        </a:rPr>
                        <a:t>Augmentations</a:t>
                      </a:r>
                      <a:endParaRPr sz="1200">
                        <a:latin typeface="Roboto"/>
                        <a:ea typeface="Roboto"/>
                        <a:cs typeface="Roboto"/>
                        <a:sym typeface="Robot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2"/>
                          </a:solidFill>
                          <a:latin typeface="Roboto"/>
                          <a:ea typeface="Roboto"/>
                          <a:cs typeface="Roboto"/>
                          <a:sym typeface="Roboto"/>
                        </a:rPr>
                        <a:t>Hyperparameters</a:t>
                      </a:r>
                      <a:endParaRPr b="1" sz="1200">
                        <a:solidFill>
                          <a:schemeClr val="dk2"/>
                        </a:solidFill>
                        <a:latin typeface="Roboto"/>
                        <a:ea typeface="Roboto"/>
                        <a:cs typeface="Roboto"/>
                        <a:sym typeface="Robot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633675">
                <a:tc>
                  <a:txBody>
                    <a:bodyPr/>
                    <a:lstStyle/>
                    <a:p>
                      <a:pPr indent="0" lvl="0" marL="0" rtl="0" algn="l">
                        <a:spcBef>
                          <a:spcPts val="0"/>
                        </a:spcBef>
                        <a:spcAft>
                          <a:spcPts val="0"/>
                        </a:spcAft>
                        <a:buNone/>
                      </a:pPr>
                      <a:r>
                        <a:rPr b="1" lang="en" sz="1100">
                          <a:latin typeface="Roboto"/>
                          <a:ea typeface="Roboto"/>
                          <a:cs typeface="Roboto"/>
                          <a:sym typeface="Roboto"/>
                        </a:rPr>
                        <a:t>Top Choice:</a:t>
                      </a:r>
                      <a:endParaRPr sz="1100">
                        <a:latin typeface="Roboto"/>
                        <a:ea typeface="Roboto"/>
                        <a:cs typeface="Roboto"/>
                        <a:sym typeface="Roboto"/>
                      </a:endParaRPr>
                    </a:p>
                    <a:p>
                      <a:pPr indent="0" lvl="0" marL="0" rtl="0" algn="l">
                        <a:spcBef>
                          <a:spcPts val="0"/>
                        </a:spcBef>
                        <a:spcAft>
                          <a:spcPts val="0"/>
                        </a:spcAft>
                        <a:buNone/>
                      </a:pPr>
                      <a:r>
                        <a:rPr lang="en" sz="1100">
                          <a:latin typeface="Roboto"/>
                          <a:ea typeface="Roboto"/>
                          <a:cs typeface="Roboto"/>
                          <a:sym typeface="Roboto"/>
                        </a:rPr>
                        <a:t>Convolutional Neural Net</a:t>
                      </a:r>
                      <a:endParaRPr sz="1100">
                        <a:latin typeface="Roboto"/>
                        <a:ea typeface="Roboto"/>
                        <a:cs typeface="Roboto"/>
                        <a:sym typeface="Roboto"/>
                      </a:endParaRPr>
                    </a:p>
                    <a:p>
                      <a:pPr indent="0" lvl="0" marL="0" rtl="0" algn="l">
                        <a:spcBef>
                          <a:spcPts val="0"/>
                        </a:spcBef>
                        <a:spcAft>
                          <a:spcPts val="0"/>
                        </a:spcAft>
                        <a:buNone/>
                      </a:pPr>
                      <a:r>
                        <a:rPr lang="en" sz="1100">
                          <a:latin typeface="Roboto"/>
                          <a:ea typeface="Roboto"/>
                          <a:cs typeface="Roboto"/>
                          <a:sym typeface="Roboto"/>
                        </a:rPr>
                        <a:t>- 4 convolution and max pooling layers</a:t>
                      </a:r>
                      <a:endParaRPr sz="1100">
                        <a:latin typeface="Roboto"/>
                        <a:ea typeface="Roboto"/>
                        <a:cs typeface="Roboto"/>
                        <a:sym typeface="Roboto"/>
                      </a:endParaRPr>
                    </a:p>
                    <a:p>
                      <a:pPr indent="0" lvl="0" marL="0" rtl="0" algn="l">
                        <a:spcBef>
                          <a:spcPts val="0"/>
                        </a:spcBef>
                        <a:spcAft>
                          <a:spcPts val="0"/>
                        </a:spcAft>
                        <a:buNone/>
                      </a:pPr>
                      <a:r>
                        <a:rPr lang="en" sz="1100">
                          <a:latin typeface="Roboto"/>
                          <a:ea typeface="Roboto"/>
                          <a:cs typeface="Roboto"/>
                          <a:sym typeface="Roboto"/>
                        </a:rPr>
                        <a:t>- 2 hidden layers</a:t>
                      </a:r>
                      <a:endParaRPr sz="1100">
                        <a:latin typeface="Roboto"/>
                        <a:ea typeface="Roboto"/>
                        <a:cs typeface="Roboto"/>
                        <a:sym typeface="Roboto"/>
                      </a:endParaRPr>
                    </a:p>
                    <a:p>
                      <a:pPr indent="0" lvl="0" marL="0" rtl="0" algn="l">
                        <a:spcBef>
                          <a:spcPts val="0"/>
                        </a:spcBef>
                        <a:spcAft>
                          <a:spcPts val="0"/>
                        </a:spcAft>
                        <a:buNone/>
                      </a:pPr>
                      <a:r>
                        <a:rPr lang="en" sz="1100">
                          <a:latin typeface="Roboto"/>
                          <a:ea typeface="Roboto"/>
                          <a:cs typeface="Roboto"/>
                          <a:sym typeface="Roboto"/>
                        </a:rPr>
                        <a:t>- 2 dropout layers </a:t>
                      </a:r>
                      <a:endParaRPr sz="1100">
                        <a:latin typeface="Roboto"/>
                        <a:ea typeface="Roboto"/>
                        <a:cs typeface="Roboto"/>
                        <a:sym typeface="Roboto"/>
                      </a:endParaRPr>
                    </a:p>
                    <a:p>
                      <a:pPr indent="0" lvl="0" marL="0" rtl="0" algn="l">
                        <a:spcBef>
                          <a:spcPts val="0"/>
                        </a:spcBef>
                        <a:spcAft>
                          <a:spcPts val="0"/>
                        </a:spcAft>
                        <a:buNone/>
                      </a:pPr>
                      <a:r>
                        <a:rPr lang="en" sz="1100">
                          <a:latin typeface="Roboto"/>
                          <a:ea typeface="Roboto"/>
                          <a:cs typeface="Roboto"/>
                          <a:sym typeface="Roboto"/>
                        </a:rPr>
                        <a:t>- Softmax layer</a:t>
                      </a:r>
                      <a:endParaRPr sz="1100">
                        <a:latin typeface="Roboto"/>
                        <a:ea typeface="Roboto"/>
                        <a:cs typeface="Roboto"/>
                        <a:sym typeface="Robot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Rescale, rotation, shift, shear, zoom, flip</a:t>
                      </a:r>
                      <a:endParaRPr sz="1100">
                        <a:latin typeface="Roboto"/>
                        <a:ea typeface="Roboto"/>
                        <a:cs typeface="Roboto"/>
                        <a:sym typeface="Robot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- 30 epochs</a:t>
                      </a:r>
                      <a:endParaRPr sz="1100">
                        <a:latin typeface="Roboto"/>
                        <a:ea typeface="Roboto"/>
                        <a:cs typeface="Roboto"/>
                        <a:sym typeface="Roboto"/>
                      </a:endParaRPr>
                    </a:p>
                    <a:p>
                      <a:pPr indent="0" lvl="0" marL="0" rtl="0" algn="l">
                        <a:spcBef>
                          <a:spcPts val="0"/>
                        </a:spcBef>
                        <a:spcAft>
                          <a:spcPts val="0"/>
                        </a:spcAft>
                        <a:buNone/>
                      </a:pPr>
                      <a:r>
                        <a:rPr lang="en" sz="1100">
                          <a:latin typeface="Roboto"/>
                          <a:ea typeface="Roboto"/>
                          <a:cs typeface="Roboto"/>
                          <a:sym typeface="Roboto"/>
                        </a:rPr>
                        <a:t>- Adam optimizer</a:t>
                      </a:r>
                      <a:endParaRPr sz="1100">
                        <a:latin typeface="Roboto"/>
                        <a:ea typeface="Roboto"/>
                        <a:cs typeface="Roboto"/>
                        <a:sym typeface="Roboto"/>
                      </a:endParaRPr>
                    </a:p>
                    <a:p>
                      <a:pPr indent="0" lvl="0" marL="0" rtl="0" algn="l">
                        <a:spcBef>
                          <a:spcPts val="0"/>
                        </a:spcBef>
                        <a:spcAft>
                          <a:spcPts val="0"/>
                        </a:spcAft>
                        <a:buNone/>
                      </a:pPr>
                      <a:r>
                        <a:rPr lang="en" sz="1100">
                          <a:solidFill>
                            <a:srgbClr val="FF0000"/>
                          </a:solidFill>
                          <a:latin typeface="Roboto"/>
                          <a:ea typeface="Roboto"/>
                          <a:cs typeface="Roboto"/>
                          <a:sym typeface="Roboto"/>
                        </a:rPr>
                        <a:t>- 0.001 learning rate</a:t>
                      </a:r>
                      <a:endParaRPr sz="1100">
                        <a:solidFill>
                          <a:srgbClr val="FF0000"/>
                        </a:solidFill>
                        <a:latin typeface="Roboto"/>
                        <a:ea typeface="Roboto"/>
                        <a:cs typeface="Roboto"/>
                        <a:sym typeface="Roboto"/>
                      </a:endParaRPr>
                    </a:p>
                    <a:p>
                      <a:pPr indent="0" lvl="0" marL="0" rtl="0" algn="l">
                        <a:spcBef>
                          <a:spcPts val="0"/>
                        </a:spcBef>
                        <a:spcAft>
                          <a:spcPts val="0"/>
                        </a:spcAft>
                        <a:buNone/>
                      </a:pPr>
                      <a:r>
                        <a:rPr lang="en" sz="1100">
                          <a:latin typeface="Roboto"/>
                          <a:ea typeface="Roboto"/>
                          <a:cs typeface="Roboto"/>
                          <a:sym typeface="Roboto"/>
                        </a:rPr>
                        <a:t>- ReLU activation </a:t>
                      </a:r>
                      <a:endParaRPr sz="1100">
                        <a:latin typeface="Roboto"/>
                        <a:ea typeface="Roboto"/>
                        <a:cs typeface="Roboto"/>
                        <a:sym typeface="Roboto"/>
                      </a:endParaRPr>
                    </a:p>
                    <a:p>
                      <a:pPr indent="0" lvl="0" marL="0" rtl="0" algn="l">
                        <a:spcBef>
                          <a:spcPts val="0"/>
                        </a:spcBef>
                        <a:spcAft>
                          <a:spcPts val="0"/>
                        </a:spcAft>
                        <a:buNone/>
                      </a:pPr>
                      <a:r>
                        <a:rPr lang="en" sz="1100">
                          <a:latin typeface="Roboto"/>
                          <a:ea typeface="Roboto"/>
                          <a:cs typeface="Roboto"/>
                          <a:sym typeface="Roboto"/>
                        </a:rPr>
                        <a:t>- Early stopping with patience of 3 epochs for validation loss</a:t>
                      </a:r>
                      <a:endParaRPr b="1">
                        <a:latin typeface="DM Sans"/>
                        <a:ea typeface="DM Sans"/>
                        <a:cs typeface="DM Sans"/>
                        <a:sym typeface="DM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3686" name="Google Shape;3686;p312"/>
          <p:cNvSpPr txBox="1"/>
          <p:nvPr/>
        </p:nvSpPr>
        <p:spPr>
          <a:xfrm>
            <a:off x="5016363" y="3838025"/>
            <a:ext cx="22089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chemeClr val="dk2"/>
                </a:solidFill>
                <a:latin typeface="Roboto"/>
                <a:ea typeface="Roboto"/>
                <a:cs typeface="Roboto"/>
                <a:sym typeface="Roboto"/>
              </a:rPr>
              <a:t>Validation Accuracy:</a:t>
            </a:r>
            <a:endParaRPr sz="1700"/>
          </a:p>
        </p:txBody>
      </p:sp>
      <p:sp>
        <p:nvSpPr>
          <p:cNvPr id="3687" name="Google Shape;3687;p312"/>
          <p:cNvSpPr txBox="1"/>
          <p:nvPr/>
        </p:nvSpPr>
        <p:spPr>
          <a:xfrm>
            <a:off x="7181613" y="3784175"/>
            <a:ext cx="1123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accent1"/>
                </a:solidFill>
                <a:latin typeface="Domine"/>
                <a:ea typeface="Domine"/>
                <a:cs typeface="Domine"/>
                <a:sym typeface="Domine"/>
              </a:rPr>
              <a:t>67.81%</a:t>
            </a:r>
            <a:endParaRPr b="1" sz="2200">
              <a:solidFill>
                <a:schemeClr val="accent1"/>
              </a:solidFill>
              <a:latin typeface="Domine"/>
              <a:ea typeface="Domine"/>
              <a:cs typeface="Domine"/>
              <a:sym typeface="Domin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1" name="Shape 3691"/>
        <p:cNvGrpSpPr/>
        <p:nvPr/>
      </p:nvGrpSpPr>
      <p:grpSpPr>
        <a:xfrm>
          <a:off x="0" y="0"/>
          <a:ext cx="0" cy="0"/>
          <a:chOff x="0" y="0"/>
          <a:chExt cx="0" cy="0"/>
        </a:xfrm>
      </p:grpSpPr>
      <p:sp>
        <p:nvSpPr>
          <p:cNvPr id="3692" name="Google Shape;3692;p313"/>
          <p:cNvSpPr txBox="1"/>
          <p:nvPr/>
        </p:nvSpPr>
        <p:spPr>
          <a:xfrm>
            <a:off x="351725" y="394475"/>
            <a:ext cx="54837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400">
                <a:solidFill>
                  <a:srgbClr val="6280FF"/>
                </a:solidFill>
                <a:latin typeface="Domine"/>
                <a:ea typeface="Domine"/>
                <a:cs typeface="Domine"/>
                <a:sym typeface="Domine"/>
              </a:rPr>
              <a:t>Findings</a:t>
            </a:r>
            <a:endParaRPr sz="2400">
              <a:latin typeface="Domine"/>
              <a:ea typeface="Domine"/>
              <a:cs typeface="Domine"/>
              <a:sym typeface="Domine"/>
            </a:endParaRPr>
          </a:p>
        </p:txBody>
      </p:sp>
      <p:sp>
        <p:nvSpPr>
          <p:cNvPr id="3693" name="Google Shape;3693;p313"/>
          <p:cNvSpPr txBox="1"/>
          <p:nvPr/>
        </p:nvSpPr>
        <p:spPr>
          <a:xfrm>
            <a:off x="351725" y="1092900"/>
            <a:ext cx="8093100" cy="29577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434343"/>
              </a:buClr>
              <a:buSzPts val="1600"/>
              <a:buFont typeface="Roboto"/>
              <a:buAutoNum type="arabicPeriod"/>
            </a:pPr>
            <a:r>
              <a:rPr lang="en" sz="1600">
                <a:solidFill>
                  <a:srgbClr val="434343"/>
                </a:solidFill>
                <a:latin typeface="Roboto"/>
                <a:ea typeface="Roboto"/>
                <a:cs typeface="Roboto"/>
                <a:sym typeface="Roboto"/>
              </a:rPr>
              <a:t>Top choice CNN had validation accuracy comparable to random forest, but invoking much more computational time</a:t>
            </a:r>
            <a:endParaRPr sz="1600">
              <a:solidFill>
                <a:srgbClr val="434343"/>
              </a:solidFill>
              <a:latin typeface="Roboto"/>
              <a:ea typeface="Roboto"/>
              <a:cs typeface="Roboto"/>
              <a:sym typeface="Roboto"/>
            </a:endParaRPr>
          </a:p>
          <a:p>
            <a:pPr indent="-330200" lvl="0" marL="457200" rtl="0" algn="l">
              <a:lnSpc>
                <a:spcPct val="115000"/>
              </a:lnSpc>
              <a:spcBef>
                <a:spcPts val="0"/>
              </a:spcBef>
              <a:spcAft>
                <a:spcPts val="0"/>
              </a:spcAft>
              <a:buClr>
                <a:srgbClr val="434343"/>
              </a:buClr>
              <a:buSzPts val="1600"/>
              <a:buFont typeface="Roboto"/>
              <a:buAutoNum type="arabicPeriod"/>
            </a:pPr>
            <a:r>
              <a:rPr lang="en" sz="1600">
                <a:solidFill>
                  <a:srgbClr val="434343"/>
                </a:solidFill>
                <a:latin typeface="Roboto"/>
                <a:ea typeface="Roboto"/>
                <a:cs typeface="Roboto"/>
                <a:sym typeface="Roboto"/>
              </a:rPr>
              <a:t>We considered heuristic methods such as one vs. all and one vs. one, not to much success</a:t>
            </a:r>
            <a:endParaRPr sz="1600">
              <a:solidFill>
                <a:srgbClr val="434343"/>
              </a:solidFill>
              <a:latin typeface="Roboto"/>
              <a:ea typeface="Roboto"/>
              <a:cs typeface="Roboto"/>
              <a:sym typeface="Roboto"/>
            </a:endParaRPr>
          </a:p>
          <a:p>
            <a:pPr indent="-330200" lvl="1" marL="914400" rtl="0" algn="l">
              <a:lnSpc>
                <a:spcPct val="115000"/>
              </a:lnSpc>
              <a:spcBef>
                <a:spcPts val="0"/>
              </a:spcBef>
              <a:spcAft>
                <a:spcPts val="0"/>
              </a:spcAft>
              <a:buClr>
                <a:srgbClr val="434343"/>
              </a:buClr>
              <a:buSzPts val="1600"/>
              <a:buFont typeface="Roboto"/>
              <a:buAutoNum type="alphaLcPeriod"/>
            </a:pPr>
            <a:r>
              <a:rPr lang="en" sz="1600">
                <a:solidFill>
                  <a:srgbClr val="434343"/>
                </a:solidFill>
                <a:latin typeface="Roboto"/>
                <a:ea typeface="Roboto"/>
                <a:cs typeface="Roboto"/>
                <a:sym typeface="Roboto"/>
              </a:rPr>
              <a:t>One vs. All: Class imbalance, difficulty learning true positives</a:t>
            </a:r>
            <a:endParaRPr sz="1600">
              <a:solidFill>
                <a:srgbClr val="434343"/>
              </a:solidFill>
              <a:latin typeface="Roboto"/>
              <a:ea typeface="Roboto"/>
              <a:cs typeface="Roboto"/>
              <a:sym typeface="Roboto"/>
            </a:endParaRPr>
          </a:p>
          <a:p>
            <a:pPr indent="-330200" lvl="1" marL="914400" rtl="0" algn="l">
              <a:lnSpc>
                <a:spcPct val="115000"/>
              </a:lnSpc>
              <a:spcBef>
                <a:spcPts val="0"/>
              </a:spcBef>
              <a:spcAft>
                <a:spcPts val="0"/>
              </a:spcAft>
              <a:buClr>
                <a:srgbClr val="434343"/>
              </a:buClr>
              <a:buSzPts val="1600"/>
              <a:buFont typeface="Roboto"/>
              <a:buAutoNum type="alphaLcPeriod"/>
            </a:pPr>
            <a:r>
              <a:rPr lang="en" sz="1600">
                <a:solidFill>
                  <a:srgbClr val="434343"/>
                </a:solidFill>
                <a:latin typeface="Roboto"/>
                <a:ea typeface="Roboto"/>
                <a:cs typeface="Roboto"/>
                <a:sym typeface="Roboto"/>
              </a:rPr>
              <a:t>One vs. One: Needing to train 15 different binary classifiers</a:t>
            </a:r>
            <a:endParaRPr sz="1600">
              <a:solidFill>
                <a:srgbClr val="434343"/>
              </a:solidFill>
              <a:latin typeface="Roboto"/>
              <a:ea typeface="Roboto"/>
              <a:cs typeface="Roboto"/>
              <a:sym typeface="Roboto"/>
            </a:endParaRPr>
          </a:p>
          <a:p>
            <a:pPr indent="-330200" lvl="0" marL="457200" rtl="0" algn="l">
              <a:lnSpc>
                <a:spcPct val="115000"/>
              </a:lnSpc>
              <a:spcBef>
                <a:spcPts val="0"/>
              </a:spcBef>
              <a:spcAft>
                <a:spcPts val="0"/>
              </a:spcAft>
              <a:buClr>
                <a:srgbClr val="434343"/>
              </a:buClr>
              <a:buSzPts val="1600"/>
              <a:buFont typeface="Roboto"/>
              <a:buAutoNum type="arabicPeriod"/>
            </a:pPr>
            <a:r>
              <a:rPr lang="en" sz="1600">
                <a:solidFill>
                  <a:srgbClr val="434343"/>
                </a:solidFill>
                <a:latin typeface="Roboto"/>
                <a:ea typeface="Roboto"/>
                <a:cs typeface="Roboto"/>
                <a:sym typeface="Roboto"/>
              </a:rPr>
              <a:t>Complexities in the data and labels (e.g. paper placed on glass bottles or metal cans) → Lack of data our biggest challenge for producing CNN from scratch</a:t>
            </a:r>
            <a:endParaRPr sz="1600">
              <a:solidFill>
                <a:srgbClr val="434343"/>
              </a:solidFill>
              <a:latin typeface="Roboto"/>
              <a:ea typeface="Roboto"/>
              <a:cs typeface="Roboto"/>
              <a:sym typeface="Roboto"/>
            </a:endParaRPr>
          </a:p>
          <a:p>
            <a:pPr indent="0" lvl="0" marL="0" rtl="0" algn="l">
              <a:lnSpc>
                <a:spcPct val="115000"/>
              </a:lnSpc>
              <a:spcBef>
                <a:spcPts val="0"/>
              </a:spcBef>
              <a:spcAft>
                <a:spcPts val="0"/>
              </a:spcAft>
              <a:buNone/>
            </a:pPr>
            <a:r>
              <a:t/>
            </a:r>
            <a:endParaRPr sz="1300">
              <a:solidFill>
                <a:srgbClr val="434343"/>
              </a:solidFill>
              <a:latin typeface="Roboto"/>
              <a:ea typeface="Roboto"/>
              <a:cs typeface="Roboto"/>
              <a:sym typeface="Roboto"/>
            </a:endParaRPr>
          </a:p>
          <a:p>
            <a:pPr indent="0" lvl="0" marL="0" rtl="0" algn="ctr">
              <a:lnSpc>
                <a:spcPct val="115000"/>
              </a:lnSpc>
              <a:spcBef>
                <a:spcPts val="0"/>
              </a:spcBef>
              <a:spcAft>
                <a:spcPts val="0"/>
              </a:spcAft>
              <a:buNone/>
            </a:pPr>
            <a:r>
              <a:rPr b="1" lang="en" sz="1800">
                <a:solidFill>
                  <a:srgbClr val="434343"/>
                </a:solidFill>
                <a:latin typeface="Roboto"/>
                <a:ea typeface="Roboto"/>
                <a:cs typeface="Roboto"/>
                <a:sym typeface="Roboto"/>
              </a:rPr>
              <a:t>Key Modeling Decision: </a:t>
            </a:r>
            <a:r>
              <a:rPr lang="en" sz="1800">
                <a:solidFill>
                  <a:srgbClr val="434343"/>
                </a:solidFill>
                <a:latin typeface="Roboto"/>
                <a:ea typeface="Roboto"/>
                <a:cs typeface="Roboto"/>
                <a:sym typeface="Roboto"/>
              </a:rPr>
              <a:t>Shift to using a pre-trained model</a:t>
            </a:r>
            <a:endParaRPr sz="1800">
              <a:solidFill>
                <a:srgbClr val="434343"/>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7" name="Shape 3697"/>
        <p:cNvGrpSpPr/>
        <p:nvPr/>
      </p:nvGrpSpPr>
      <p:grpSpPr>
        <a:xfrm>
          <a:off x="0" y="0"/>
          <a:ext cx="0" cy="0"/>
          <a:chOff x="0" y="0"/>
          <a:chExt cx="0" cy="0"/>
        </a:xfrm>
      </p:grpSpPr>
      <p:sp>
        <p:nvSpPr>
          <p:cNvPr id="3698" name="Google Shape;3698;p314"/>
          <p:cNvSpPr txBox="1"/>
          <p:nvPr>
            <p:ph type="title"/>
          </p:nvPr>
        </p:nvSpPr>
        <p:spPr>
          <a:xfrm>
            <a:off x="1734000" y="1235425"/>
            <a:ext cx="5676000" cy="8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800">
                <a:solidFill>
                  <a:schemeClr val="dk2"/>
                </a:solidFill>
              </a:rPr>
              <a:t>Transfer Learning using ResNet</a:t>
            </a:r>
            <a:endParaRPr sz="4800"/>
          </a:p>
        </p:txBody>
      </p:sp>
      <p:sp>
        <p:nvSpPr>
          <p:cNvPr id="3699" name="Google Shape;3699;p314"/>
          <p:cNvSpPr/>
          <p:nvPr/>
        </p:nvSpPr>
        <p:spPr>
          <a:xfrm>
            <a:off x="825952" y="3143349"/>
            <a:ext cx="1070221" cy="866189"/>
          </a:xfrm>
          <a:custGeom>
            <a:rect b="b" l="l" r="r" t="t"/>
            <a:pathLst>
              <a:path extrusionOk="0" fill="none" h="25625" w="31661">
                <a:moveTo>
                  <a:pt x="24489" y="25267"/>
                </a:moveTo>
                <a:cubicBezTo>
                  <a:pt x="23404" y="24705"/>
                  <a:pt x="22358" y="23735"/>
                  <a:pt x="22383" y="22523"/>
                </a:cubicBezTo>
                <a:cubicBezTo>
                  <a:pt x="22421" y="20673"/>
                  <a:pt x="24872" y="19422"/>
                  <a:pt x="24616" y="17585"/>
                </a:cubicBezTo>
                <a:cubicBezTo>
                  <a:pt x="24463" y="16411"/>
                  <a:pt x="23213" y="15696"/>
                  <a:pt x="22051" y="15479"/>
                </a:cubicBezTo>
                <a:cubicBezTo>
                  <a:pt x="20877" y="15250"/>
                  <a:pt x="19652" y="15326"/>
                  <a:pt x="18555" y="14892"/>
                </a:cubicBezTo>
                <a:cubicBezTo>
                  <a:pt x="16934" y="14190"/>
                  <a:pt x="15965" y="12532"/>
                  <a:pt x="16143" y="10783"/>
                </a:cubicBezTo>
                <a:cubicBezTo>
                  <a:pt x="16347" y="9124"/>
                  <a:pt x="18147" y="7619"/>
                  <a:pt x="19652" y="8333"/>
                </a:cubicBezTo>
                <a:cubicBezTo>
                  <a:pt x="20112" y="8537"/>
                  <a:pt x="20469" y="8908"/>
                  <a:pt x="20788" y="9290"/>
                </a:cubicBezTo>
                <a:cubicBezTo>
                  <a:pt x="21299" y="9877"/>
                  <a:pt x="21783" y="10554"/>
                  <a:pt x="21847" y="11319"/>
                </a:cubicBezTo>
                <a:cubicBezTo>
                  <a:pt x="21962" y="12889"/>
                  <a:pt x="20367" y="13961"/>
                  <a:pt x="19002" y="14739"/>
                </a:cubicBezTo>
                <a:cubicBezTo>
                  <a:pt x="17636" y="15518"/>
                  <a:pt x="16092" y="16743"/>
                  <a:pt x="16398" y="18287"/>
                </a:cubicBezTo>
                <a:cubicBezTo>
                  <a:pt x="16692" y="19741"/>
                  <a:pt x="18657" y="20354"/>
                  <a:pt x="20010" y="19729"/>
                </a:cubicBezTo>
                <a:cubicBezTo>
                  <a:pt x="21375" y="19091"/>
                  <a:pt x="22179" y="17700"/>
                  <a:pt x="22728" y="16309"/>
                </a:cubicBezTo>
                <a:cubicBezTo>
                  <a:pt x="22945" y="15747"/>
                  <a:pt x="23174" y="15135"/>
                  <a:pt x="23685" y="14816"/>
                </a:cubicBezTo>
                <a:cubicBezTo>
                  <a:pt x="24259" y="14458"/>
                  <a:pt x="24999" y="14599"/>
                  <a:pt x="25675" y="14650"/>
                </a:cubicBezTo>
                <a:cubicBezTo>
                  <a:pt x="27526" y="14816"/>
                  <a:pt x="29542" y="14139"/>
                  <a:pt x="30588" y="12595"/>
                </a:cubicBezTo>
                <a:cubicBezTo>
                  <a:pt x="31647" y="11064"/>
                  <a:pt x="31392" y="8652"/>
                  <a:pt x="29810" y="7657"/>
                </a:cubicBezTo>
                <a:cubicBezTo>
                  <a:pt x="28700" y="6955"/>
                  <a:pt x="27194" y="7083"/>
                  <a:pt x="26084" y="7785"/>
                </a:cubicBezTo>
                <a:cubicBezTo>
                  <a:pt x="24974" y="8499"/>
                  <a:pt x="24246" y="9686"/>
                  <a:pt x="23889" y="10962"/>
                </a:cubicBezTo>
                <a:cubicBezTo>
                  <a:pt x="23468" y="12442"/>
                  <a:pt x="23570" y="14165"/>
                  <a:pt x="24527" y="15377"/>
                </a:cubicBezTo>
                <a:cubicBezTo>
                  <a:pt x="25484" y="16602"/>
                  <a:pt x="27436" y="17049"/>
                  <a:pt x="28649" y="16092"/>
                </a:cubicBezTo>
                <a:cubicBezTo>
                  <a:pt x="30116" y="14918"/>
                  <a:pt x="29682" y="12366"/>
                  <a:pt x="28215" y="11166"/>
                </a:cubicBezTo>
                <a:cubicBezTo>
                  <a:pt x="26747" y="9979"/>
                  <a:pt x="24706" y="9839"/>
                  <a:pt x="22817" y="9954"/>
                </a:cubicBezTo>
                <a:cubicBezTo>
                  <a:pt x="21541" y="10030"/>
                  <a:pt x="20201" y="10247"/>
                  <a:pt x="19257" y="11102"/>
                </a:cubicBezTo>
                <a:cubicBezTo>
                  <a:pt x="18300" y="11957"/>
                  <a:pt x="18032" y="13642"/>
                  <a:pt x="19002" y="14471"/>
                </a:cubicBezTo>
                <a:cubicBezTo>
                  <a:pt x="20010" y="15313"/>
                  <a:pt x="21669" y="14701"/>
                  <a:pt x="22409" y="13603"/>
                </a:cubicBezTo>
                <a:cubicBezTo>
                  <a:pt x="23162" y="12519"/>
                  <a:pt x="23302" y="11153"/>
                  <a:pt x="23595" y="9865"/>
                </a:cubicBezTo>
                <a:cubicBezTo>
                  <a:pt x="23876" y="8576"/>
                  <a:pt x="24438" y="7198"/>
                  <a:pt x="25624" y="6623"/>
                </a:cubicBezTo>
                <a:cubicBezTo>
                  <a:pt x="26211" y="6330"/>
                  <a:pt x="26900" y="6279"/>
                  <a:pt x="27487" y="5985"/>
                </a:cubicBezTo>
                <a:cubicBezTo>
                  <a:pt x="29185" y="5143"/>
                  <a:pt x="29236" y="2400"/>
                  <a:pt x="27768" y="1200"/>
                </a:cubicBezTo>
                <a:cubicBezTo>
                  <a:pt x="26301" y="1"/>
                  <a:pt x="23965" y="307"/>
                  <a:pt x="22562" y="1583"/>
                </a:cubicBezTo>
                <a:cubicBezTo>
                  <a:pt x="21720" y="2336"/>
                  <a:pt x="21158" y="3344"/>
                  <a:pt x="20482" y="4263"/>
                </a:cubicBezTo>
                <a:cubicBezTo>
                  <a:pt x="18606" y="6815"/>
                  <a:pt x="15875" y="8614"/>
                  <a:pt x="12787" y="9341"/>
                </a:cubicBezTo>
                <a:cubicBezTo>
                  <a:pt x="12455" y="9443"/>
                  <a:pt x="12098" y="9469"/>
                  <a:pt x="11754" y="9431"/>
                </a:cubicBezTo>
                <a:cubicBezTo>
                  <a:pt x="11383" y="9341"/>
                  <a:pt x="11039" y="9163"/>
                  <a:pt x="10771" y="8882"/>
                </a:cubicBezTo>
                <a:cubicBezTo>
                  <a:pt x="9750" y="7912"/>
                  <a:pt x="9508" y="6381"/>
                  <a:pt x="10158" y="5143"/>
                </a:cubicBezTo>
                <a:cubicBezTo>
                  <a:pt x="10822" y="3905"/>
                  <a:pt x="12226" y="3242"/>
                  <a:pt x="13591" y="3548"/>
                </a:cubicBezTo>
                <a:cubicBezTo>
                  <a:pt x="14867" y="3816"/>
                  <a:pt x="15837" y="4850"/>
                  <a:pt x="16845" y="5692"/>
                </a:cubicBezTo>
                <a:cubicBezTo>
                  <a:pt x="18006" y="6674"/>
                  <a:pt x="19423" y="7491"/>
                  <a:pt x="20941" y="7376"/>
                </a:cubicBezTo>
                <a:cubicBezTo>
                  <a:pt x="22447" y="7274"/>
                  <a:pt x="23927" y="5909"/>
                  <a:pt x="23685" y="4416"/>
                </a:cubicBezTo>
                <a:cubicBezTo>
                  <a:pt x="23417" y="2872"/>
                  <a:pt x="21490" y="2081"/>
                  <a:pt x="19971" y="2489"/>
                </a:cubicBezTo>
                <a:cubicBezTo>
                  <a:pt x="18453" y="2897"/>
                  <a:pt x="17304" y="4122"/>
                  <a:pt x="16296" y="5335"/>
                </a:cubicBezTo>
                <a:cubicBezTo>
                  <a:pt x="15518" y="6279"/>
                  <a:pt x="14625" y="7338"/>
                  <a:pt x="13400" y="7402"/>
                </a:cubicBezTo>
                <a:cubicBezTo>
                  <a:pt x="12034" y="7491"/>
                  <a:pt x="10873" y="6126"/>
                  <a:pt x="10784" y="4760"/>
                </a:cubicBezTo>
                <a:cubicBezTo>
                  <a:pt x="10707" y="3382"/>
                  <a:pt x="11473" y="2081"/>
                  <a:pt x="12443" y="1085"/>
                </a:cubicBezTo>
                <a:cubicBezTo>
                  <a:pt x="12953" y="562"/>
                  <a:pt x="13629" y="77"/>
                  <a:pt x="14369" y="166"/>
                </a:cubicBezTo>
                <a:cubicBezTo>
                  <a:pt x="15390" y="307"/>
                  <a:pt x="15901" y="1494"/>
                  <a:pt x="16105" y="2514"/>
                </a:cubicBezTo>
                <a:cubicBezTo>
                  <a:pt x="16654" y="5220"/>
                  <a:pt x="16296" y="8308"/>
                  <a:pt x="14357" y="10273"/>
                </a:cubicBezTo>
                <a:cubicBezTo>
                  <a:pt x="11958" y="12697"/>
                  <a:pt x="7428" y="12442"/>
                  <a:pt x="5335" y="9763"/>
                </a:cubicBezTo>
                <a:cubicBezTo>
                  <a:pt x="4773" y="9048"/>
                  <a:pt x="4365" y="8155"/>
                  <a:pt x="4442" y="7249"/>
                </a:cubicBezTo>
                <a:cubicBezTo>
                  <a:pt x="4531" y="6572"/>
                  <a:pt x="4799" y="5934"/>
                  <a:pt x="5233" y="5411"/>
                </a:cubicBezTo>
                <a:cubicBezTo>
                  <a:pt x="6011" y="4365"/>
                  <a:pt x="7211" y="3561"/>
                  <a:pt x="8525" y="3561"/>
                </a:cubicBezTo>
                <a:cubicBezTo>
                  <a:pt x="9827" y="3561"/>
                  <a:pt x="11141" y="4543"/>
                  <a:pt x="11256" y="5845"/>
                </a:cubicBezTo>
                <a:cubicBezTo>
                  <a:pt x="11358" y="7070"/>
                  <a:pt x="10414" y="8180"/>
                  <a:pt x="9291" y="8716"/>
                </a:cubicBezTo>
                <a:cubicBezTo>
                  <a:pt x="8168" y="9239"/>
                  <a:pt x="6892" y="9290"/>
                  <a:pt x="5679" y="9418"/>
                </a:cubicBezTo>
                <a:cubicBezTo>
                  <a:pt x="4454" y="9546"/>
                  <a:pt x="3166" y="9763"/>
                  <a:pt x="2196" y="10528"/>
                </a:cubicBezTo>
                <a:cubicBezTo>
                  <a:pt x="652" y="11740"/>
                  <a:pt x="511" y="14497"/>
                  <a:pt x="2170" y="15556"/>
                </a:cubicBezTo>
                <a:cubicBezTo>
                  <a:pt x="3497" y="16398"/>
                  <a:pt x="5373" y="15862"/>
                  <a:pt x="6458" y="14714"/>
                </a:cubicBezTo>
                <a:cubicBezTo>
                  <a:pt x="7555" y="13578"/>
                  <a:pt x="8040" y="11996"/>
                  <a:pt x="8397" y="10464"/>
                </a:cubicBezTo>
                <a:cubicBezTo>
                  <a:pt x="8653" y="9392"/>
                  <a:pt x="8831" y="8206"/>
                  <a:pt x="8283" y="7274"/>
                </a:cubicBezTo>
                <a:cubicBezTo>
                  <a:pt x="7849" y="6534"/>
                  <a:pt x="7019" y="6100"/>
                  <a:pt x="6177" y="5947"/>
                </a:cubicBezTo>
                <a:cubicBezTo>
                  <a:pt x="4556" y="5654"/>
                  <a:pt x="2821" y="6343"/>
                  <a:pt x="1685" y="7568"/>
                </a:cubicBezTo>
                <a:cubicBezTo>
                  <a:pt x="550" y="8780"/>
                  <a:pt x="1" y="10477"/>
                  <a:pt x="14" y="12136"/>
                </a:cubicBezTo>
                <a:cubicBezTo>
                  <a:pt x="14" y="13157"/>
                  <a:pt x="243" y="14203"/>
                  <a:pt x="830" y="15033"/>
                </a:cubicBezTo>
                <a:cubicBezTo>
                  <a:pt x="1953" y="16602"/>
                  <a:pt x="4186" y="17036"/>
                  <a:pt x="6037" y="16538"/>
                </a:cubicBezTo>
                <a:cubicBezTo>
                  <a:pt x="7517" y="16130"/>
                  <a:pt x="8831" y="15224"/>
                  <a:pt x="10299" y="14777"/>
                </a:cubicBezTo>
                <a:cubicBezTo>
                  <a:pt x="11779" y="14344"/>
                  <a:pt x="13655" y="14509"/>
                  <a:pt x="14472" y="15811"/>
                </a:cubicBezTo>
                <a:cubicBezTo>
                  <a:pt x="15250" y="17062"/>
                  <a:pt x="14574" y="18912"/>
                  <a:pt x="13234" y="19524"/>
                </a:cubicBezTo>
                <a:cubicBezTo>
                  <a:pt x="11894" y="20137"/>
                  <a:pt x="10197" y="19601"/>
                  <a:pt x="9278" y="18440"/>
                </a:cubicBezTo>
                <a:cubicBezTo>
                  <a:pt x="8372" y="17279"/>
                  <a:pt x="8206" y="15645"/>
                  <a:pt x="8640" y="14242"/>
                </a:cubicBezTo>
                <a:cubicBezTo>
                  <a:pt x="9125" y="12710"/>
                  <a:pt x="10312" y="11396"/>
                  <a:pt x="11830" y="10924"/>
                </a:cubicBezTo>
                <a:cubicBezTo>
                  <a:pt x="13999" y="10247"/>
                  <a:pt x="16590" y="11562"/>
                  <a:pt x="17330" y="13718"/>
                </a:cubicBezTo>
                <a:cubicBezTo>
                  <a:pt x="18057" y="15862"/>
                  <a:pt x="16820" y="18491"/>
                  <a:pt x="14688" y="19282"/>
                </a:cubicBezTo>
                <a:cubicBezTo>
                  <a:pt x="12966" y="19920"/>
                  <a:pt x="11001" y="19448"/>
                  <a:pt x="9240" y="19997"/>
                </a:cubicBezTo>
                <a:cubicBezTo>
                  <a:pt x="8449" y="20239"/>
                  <a:pt x="7721" y="20686"/>
                  <a:pt x="7147" y="21298"/>
                </a:cubicBezTo>
                <a:cubicBezTo>
                  <a:pt x="6764" y="21707"/>
                  <a:pt x="6445" y="22204"/>
                  <a:pt x="6394" y="22753"/>
                </a:cubicBezTo>
                <a:cubicBezTo>
                  <a:pt x="6330" y="23710"/>
                  <a:pt x="7160" y="24565"/>
                  <a:pt x="8091" y="24756"/>
                </a:cubicBezTo>
                <a:cubicBezTo>
                  <a:pt x="9035" y="24935"/>
                  <a:pt x="10005" y="24565"/>
                  <a:pt x="10771" y="23991"/>
                </a:cubicBezTo>
                <a:cubicBezTo>
                  <a:pt x="11856" y="23174"/>
                  <a:pt x="12621" y="21872"/>
                  <a:pt x="12583" y="20520"/>
                </a:cubicBezTo>
                <a:cubicBezTo>
                  <a:pt x="12557" y="19167"/>
                  <a:pt x="11600" y="17827"/>
                  <a:pt x="10273" y="17559"/>
                </a:cubicBezTo>
                <a:cubicBezTo>
                  <a:pt x="8946" y="17291"/>
                  <a:pt x="7440" y="18312"/>
                  <a:pt x="7389" y="19665"/>
                </a:cubicBezTo>
                <a:cubicBezTo>
                  <a:pt x="7338" y="20928"/>
                  <a:pt x="8512" y="22013"/>
                  <a:pt x="9776" y="22179"/>
                </a:cubicBezTo>
                <a:cubicBezTo>
                  <a:pt x="11026" y="22332"/>
                  <a:pt x="12277" y="21758"/>
                  <a:pt x="13247" y="20954"/>
                </a:cubicBezTo>
                <a:cubicBezTo>
                  <a:pt x="13987" y="20341"/>
                  <a:pt x="14612" y="19588"/>
                  <a:pt x="15480" y="19193"/>
                </a:cubicBezTo>
                <a:cubicBezTo>
                  <a:pt x="16985" y="18491"/>
                  <a:pt x="18989" y="19231"/>
                  <a:pt x="19678" y="20737"/>
                </a:cubicBezTo>
                <a:cubicBezTo>
                  <a:pt x="20367" y="22242"/>
                  <a:pt x="19627" y="24246"/>
                  <a:pt x="18121" y="24935"/>
                </a:cubicBezTo>
                <a:cubicBezTo>
                  <a:pt x="16615" y="25624"/>
                  <a:pt x="14612" y="24884"/>
                  <a:pt x="13936" y="23365"/>
                </a:cubicBezTo>
                <a:cubicBezTo>
                  <a:pt x="13566" y="22561"/>
                  <a:pt x="13553" y="21630"/>
                  <a:pt x="13668" y="20749"/>
                </a:cubicBezTo>
                <a:cubicBezTo>
                  <a:pt x="13834" y="19550"/>
                  <a:pt x="14216" y="18338"/>
                  <a:pt x="15020" y="17432"/>
                </a:cubicBezTo>
                <a:cubicBezTo>
                  <a:pt x="15811" y="16513"/>
                  <a:pt x="17075" y="15951"/>
                  <a:pt x="18261" y="16194"/>
                </a:cubicBezTo>
                <a:cubicBezTo>
                  <a:pt x="19448" y="16449"/>
                  <a:pt x="20431" y="17636"/>
                  <a:pt x="20227" y="18835"/>
                </a:cubicBezTo>
                <a:cubicBezTo>
                  <a:pt x="20112" y="19588"/>
                  <a:pt x="19589" y="20239"/>
                  <a:pt x="19589" y="21005"/>
                </a:cubicBezTo>
                <a:cubicBezTo>
                  <a:pt x="19589" y="21974"/>
                  <a:pt x="20482" y="22753"/>
                  <a:pt x="21413" y="23034"/>
                </a:cubicBezTo>
                <a:cubicBezTo>
                  <a:pt x="23621" y="23684"/>
                  <a:pt x="26199" y="22000"/>
                  <a:pt x="26530" y="19729"/>
                </a:cubicBezTo>
                <a:cubicBezTo>
                  <a:pt x="26862" y="17444"/>
                  <a:pt x="24923" y="15122"/>
                  <a:pt x="22626" y="15007"/>
                </a:cubicBezTo>
                <a:cubicBezTo>
                  <a:pt x="21758" y="14956"/>
                  <a:pt x="20737" y="15339"/>
                  <a:pt x="20584" y="16194"/>
                </a:cubicBezTo>
                <a:cubicBezTo>
                  <a:pt x="20444" y="16921"/>
                  <a:pt x="21056" y="17598"/>
                  <a:pt x="21720" y="17929"/>
                </a:cubicBezTo>
                <a:cubicBezTo>
                  <a:pt x="23340" y="18733"/>
                  <a:pt x="25548" y="18031"/>
                  <a:pt x="26416" y="16436"/>
                </a:cubicBezTo>
                <a:cubicBezTo>
                  <a:pt x="27322" y="14790"/>
                  <a:pt x="26798" y="12723"/>
                  <a:pt x="25918" y="11051"/>
                </a:cubicBezTo>
                <a:cubicBezTo>
                  <a:pt x="25050" y="9380"/>
                  <a:pt x="23851" y="7848"/>
                  <a:pt x="23366" y="6036"/>
                </a:cubicBezTo>
                <a:cubicBezTo>
                  <a:pt x="22894" y="4212"/>
                  <a:pt x="23430" y="1915"/>
                  <a:pt x="25165" y="1187"/>
                </a:cubicBezTo>
                <a:cubicBezTo>
                  <a:pt x="26900" y="460"/>
                  <a:pt x="28904" y="1672"/>
                  <a:pt x="30014" y="3204"/>
                </a:cubicBezTo>
                <a:cubicBezTo>
                  <a:pt x="31060" y="4658"/>
                  <a:pt x="31660" y="6560"/>
                  <a:pt x="31188" y="8282"/>
                </a:cubicBezTo>
                <a:cubicBezTo>
                  <a:pt x="30499" y="10745"/>
                  <a:pt x="27947" y="12149"/>
                  <a:pt x="26479" y="14242"/>
                </a:cubicBezTo>
                <a:cubicBezTo>
                  <a:pt x="26250" y="14573"/>
                  <a:pt x="26045" y="14931"/>
                  <a:pt x="26020" y="15339"/>
                </a:cubicBezTo>
                <a:cubicBezTo>
                  <a:pt x="25982" y="16322"/>
                  <a:pt x="27015" y="16947"/>
                  <a:pt x="27615" y="17725"/>
                </a:cubicBezTo>
                <a:cubicBezTo>
                  <a:pt x="28802" y="19307"/>
                  <a:pt x="28100" y="21758"/>
                  <a:pt x="26530" y="22957"/>
                </a:cubicBezTo>
                <a:cubicBezTo>
                  <a:pt x="24961" y="24169"/>
                  <a:pt x="22843" y="24361"/>
                  <a:pt x="20877" y="24169"/>
                </a:cubicBezTo>
                <a:cubicBezTo>
                  <a:pt x="18491" y="23940"/>
                  <a:pt x="16130" y="23187"/>
                  <a:pt x="14191" y="21783"/>
                </a:cubicBezTo>
                <a:cubicBezTo>
                  <a:pt x="12251" y="20392"/>
                  <a:pt x="10745" y="18312"/>
                  <a:pt x="10273" y="15964"/>
                </a:cubicBezTo>
                <a:cubicBezTo>
                  <a:pt x="9903" y="14139"/>
                  <a:pt x="10056" y="12034"/>
                  <a:pt x="8768" y="10707"/>
                </a:cubicBezTo>
                <a:cubicBezTo>
                  <a:pt x="7619" y="9507"/>
                  <a:pt x="5552" y="9456"/>
                  <a:pt x="4212" y="10413"/>
                </a:cubicBezTo>
                <a:cubicBezTo>
                  <a:pt x="2859" y="11383"/>
                  <a:pt x="2234" y="13170"/>
                  <a:pt x="2464" y="14816"/>
                </a:cubicBezTo>
                <a:cubicBezTo>
                  <a:pt x="2744" y="16883"/>
                  <a:pt x="4786" y="18848"/>
                  <a:pt x="6777" y="18197"/>
                </a:cubicBezTo>
                <a:cubicBezTo>
                  <a:pt x="8372" y="17674"/>
                  <a:pt x="9087" y="15824"/>
                  <a:pt x="9342" y="14152"/>
                </a:cubicBezTo>
                <a:cubicBezTo>
                  <a:pt x="9610" y="12493"/>
                  <a:pt x="9661" y="10681"/>
                  <a:pt x="10682" y="9354"/>
                </a:cubicBezTo>
                <a:cubicBezTo>
                  <a:pt x="11205" y="8691"/>
                  <a:pt x="11996" y="8180"/>
                  <a:pt x="12838" y="8218"/>
                </a:cubicBezTo>
                <a:cubicBezTo>
                  <a:pt x="13872" y="8257"/>
                  <a:pt x="14765" y="9137"/>
                  <a:pt x="14969" y="10145"/>
                </a:cubicBezTo>
                <a:cubicBezTo>
                  <a:pt x="15173" y="11166"/>
                  <a:pt x="14791" y="12238"/>
                  <a:pt x="14101" y="13016"/>
                </a:cubicBezTo>
                <a:cubicBezTo>
                  <a:pt x="13502" y="13667"/>
                  <a:pt x="12685" y="14178"/>
                  <a:pt x="12379" y="15007"/>
                </a:cubicBezTo>
                <a:cubicBezTo>
                  <a:pt x="12085" y="15837"/>
                  <a:pt x="12864" y="17036"/>
                  <a:pt x="13655" y="16628"/>
                </a:cubicBezTo>
              </a:path>
            </a:pathLst>
          </a:custGeom>
          <a:noFill/>
          <a:ln cap="flat" cmpd="sng" w="19050">
            <a:solidFill>
              <a:schemeClr val="dk1"/>
            </a:solidFill>
            <a:prstDash val="solid"/>
            <a:miter lim="127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0" name="Google Shape;3700;p314"/>
          <p:cNvGrpSpPr/>
          <p:nvPr/>
        </p:nvGrpSpPr>
        <p:grpSpPr>
          <a:xfrm rot="-2316253">
            <a:off x="1055698" y="1468819"/>
            <a:ext cx="664301" cy="1213372"/>
            <a:chOff x="849025" y="3368050"/>
            <a:chExt cx="491325" cy="897425"/>
          </a:xfrm>
        </p:grpSpPr>
        <p:sp>
          <p:nvSpPr>
            <p:cNvPr id="3701" name="Google Shape;3701;p314"/>
            <p:cNvSpPr/>
            <p:nvPr/>
          </p:nvSpPr>
          <p:spPr>
            <a:xfrm>
              <a:off x="862600" y="3987625"/>
              <a:ext cx="375725" cy="232000"/>
            </a:xfrm>
            <a:custGeom>
              <a:rect b="b" l="l" r="r" t="t"/>
              <a:pathLst>
                <a:path extrusionOk="0" h="9280" w="15029">
                  <a:moveTo>
                    <a:pt x="1258" y="0"/>
                  </a:moveTo>
                  <a:cubicBezTo>
                    <a:pt x="380" y="0"/>
                    <a:pt x="1" y="868"/>
                    <a:pt x="389" y="2194"/>
                  </a:cubicBezTo>
                  <a:cubicBezTo>
                    <a:pt x="1474" y="5881"/>
                    <a:pt x="4468" y="9279"/>
                    <a:pt x="8133" y="9279"/>
                  </a:cubicBezTo>
                  <a:cubicBezTo>
                    <a:pt x="8477" y="9279"/>
                    <a:pt x="8827" y="9249"/>
                    <a:pt x="9181" y="9187"/>
                  </a:cubicBezTo>
                  <a:cubicBezTo>
                    <a:pt x="12946" y="8536"/>
                    <a:pt x="15026" y="5805"/>
                    <a:pt x="15026" y="4376"/>
                  </a:cubicBezTo>
                  <a:cubicBezTo>
                    <a:pt x="15029" y="3594"/>
                    <a:pt x="14596" y="3298"/>
                    <a:pt x="13931" y="3298"/>
                  </a:cubicBezTo>
                  <a:cubicBezTo>
                    <a:pt x="11847" y="3298"/>
                    <a:pt x="7485" y="6209"/>
                    <a:pt x="7135" y="6209"/>
                  </a:cubicBezTo>
                  <a:cubicBezTo>
                    <a:pt x="7124" y="6209"/>
                    <a:pt x="7117" y="6206"/>
                    <a:pt x="7114" y="6201"/>
                  </a:cubicBezTo>
                  <a:cubicBezTo>
                    <a:pt x="4682" y="1694"/>
                    <a:pt x="2484" y="0"/>
                    <a:pt x="1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314"/>
            <p:cNvSpPr/>
            <p:nvPr/>
          </p:nvSpPr>
          <p:spPr>
            <a:xfrm>
              <a:off x="849025" y="3949300"/>
              <a:ext cx="389875" cy="286200"/>
            </a:xfrm>
            <a:custGeom>
              <a:rect b="b" l="l" r="r" t="t"/>
              <a:pathLst>
                <a:path extrusionOk="0" fill="none" h="11448" w="15595">
                  <a:moveTo>
                    <a:pt x="7657" y="7734"/>
                  </a:moveTo>
                  <a:cubicBezTo>
                    <a:pt x="3484" y="1"/>
                    <a:pt x="1" y="550"/>
                    <a:pt x="932" y="3727"/>
                  </a:cubicBezTo>
                  <a:cubicBezTo>
                    <a:pt x="2119" y="7759"/>
                    <a:pt x="5590" y="11447"/>
                    <a:pt x="9724" y="10720"/>
                  </a:cubicBezTo>
                  <a:cubicBezTo>
                    <a:pt x="13489" y="10069"/>
                    <a:pt x="15569" y="7338"/>
                    <a:pt x="15569" y="5909"/>
                  </a:cubicBezTo>
                  <a:cubicBezTo>
                    <a:pt x="15594" y="2604"/>
                    <a:pt x="7797" y="7989"/>
                    <a:pt x="7657" y="7734"/>
                  </a:cubicBezTo>
                  <a:close/>
                </a:path>
              </a:pathLst>
            </a:custGeom>
            <a:solidFill>
              <a:schemeClr val="dk1"/>
            </a:solidFill>
            <a:ln cap="flat" cmpd="sng" w="8625">
              <a:solidFill>
                <a:srgbClr val="000000"/>
              </a:solidFill>
              <a:prstDash val="solid"/>
              <a:miter lim="127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314"/>
            <p:cNvSpPr/>
            <p:nvPr/>
          </p:nvSpPr>
          <p:spPr>
            <a:xfrm>
              <a:off x="972800" y="3655825"/>
              <a:ext cx="327350" cy="237550"/>
            </a:xfrm>
            <a:custGeom>
              <a:rect b="b" l="l" r="r" t="t"/>
              <a:pathLst>
                <a:path extrusionOk="0" h="9502" w="13094">
                  <a:moveTo>
                    <a:pt x="1400" y="1"/>
                  </a:moveTo>
                  <a:cubicBezTo>
                    <a:pt x="1122" y="1"/>
                    <a:pt x="882" y="170"/>
                    <a:pt x="703" y="549"/>
                  </a:cubicBezTo>
                  <a:cubicBezTo>
                    <a:pt x="1" y="2055"/>
                    <a:pt x="1583" y="7299"/>
                    <a:pt x="4148" y="8920"/>
                  </a:cubicBezTo>
                  <a:cubicBezTo>
                    <a:pt x="4779" y="9317"/>
                    <a:pt x="5465" y="9501"/>
                    <a:pt x="6161" y="9501"/>
                  </a:cubicBezTo>
                  <a:cubicBezTo>
                    <a:pt x="6717" y="9501"/>
                    <a:pt x="7279" y="9383"/>
                    <a:pt x="7823" y="9162"/>
                  </a:cubicBezTo>
                  <a:cubicBezTo>
                    <a:pt x="10733" y="7963"/>
                    <a:pt x="13093" y="4568"/>
                    <a:pt x="10950" y="4224"/>
                  </a:cubicBezTo>
                  <a:lnTo>
                    <a:pt x="10937" y="4224"/>
                  </a:lnTo>
                  <a:cubicBezTo>
                    <a:pt x="10748" y="4196"/>
                    <a:pt x="10557" y="4183"/>
                    <a:pt x="10367" y="4183"/>
                  </a:cubicBezTo>
                  <a:cubicBezTo>
                    <a:pt x="9849" y="4183"/>
                    <a:pt x="9332" y="4283"/>
                    <a:pt x="8857" y="4479"/>
                  </a:cubicBezTo>
                  <a:cubicBezTo>
                    <a:pt x="7325" y="5041"/>
                    <a:pt x="6305" y="6010"/>
                    <a:pt x="5488" y="6712"/>
                  </a:cubicBezTo>
                  <a:cubicBezTo>
                    <a:pt x="5376" y="6806"/>
                    <a:pt x="5316" y="6857"/>
                    <a:pt x="5276" y="6857"/>
                  </a:cubicBezTo>
                  <a:cubicBezTo>
                    <a:pt x="5229" y="6857"/>
                    <a:pt x="5210" y="6787"/>
                    <a:pt x="5169" y="6636"/>
                  </a:cubicBezTo>
                  <a:cubicBezTo>
                    <a:pt x="4647" y="3421"/>
                    <a:pt x="2648" y="1"/>
                    <a:pt x="14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314"/>
            <p:cNvSpPr/>
            <p:nvPr/>
          </p:nvSpPr>
          <p:spPr>
            <a:xfrm>
              <a:off x="972800" y="3617525"/>
              <a:ext cx="327350" cy="279800"/>
            </a:xfrm>
            <a:custGeom>
              <a:rect b="b" l="l" r="r" t="t"/>
              <a:pathLst>
                <a:path extrusionOk="0" fill="none" h="11192" w="13094">
                  <a:moveTo>
                    <a:pt x="10937" y="5756"/>
                  </a:moveTo>
                  <a:cubicBezTo>
                    <a:pt x="10235" y="5654"/>
                    <a:pt x="9508" y="5743"/>
                    <a:pt x="8857" y="6011"/>
                  </a:cubicBezTo>
                  <a:cubicBezTo>
                    <a:pt x="7325" y="6573"/>
                    <a:pt x="6305" y="7542"/>
                    <a:pt x="5488" y="8244"/>
                  </a:cubicBezTo>
                  <a:cubicBezTo>
                    <a:pt x="5245" y="8448"/>
                    <a:pt x="5245" y="8448"/>
                    <a:pt x="5169" y="8168"/>
                  </a:cubicBezTo>
                  <a:cubicBezTo>
                    <a:pt x="4531" y="4237"/>
                    <a:pt x="1685" y="1"/>
                    <a:pt x="703" y="2081"/>
                  </a:cubicBezTo>
                  <a:cubicBezTo>
                    <a:pt x="1" y="3587"/>
                    <a:pt x="1583" y="8831"/>
                    <a:pt x="4148" y="10452"/>
                  </a:cubicBezTo>
                  <a:cubicBezTo>
                    <a:pt x="5284" y="11166"/>
                    <a:pt x="6598" y="11192"/>
                    <a:pt x="7823" y="10694"/>
                  </a:cubicBezTo>
                  <a:cubicBezTo>
                    <a:pt x="10733" y="9495"/>
                    <a:pt x="13093" y="6100"/>
                    <a:pt x="10937" y="5756"/>
                  </a:cubicBezTo>
                  <a:close/>
                </a:path>
              </a:pathLst>
            </a:custGeom>
            <a:solidFill>
              <a:schemeClr val="dk1"/>
            </a:solidFill>
            <a:ln cap="flat" cmpd="sng" w="8625">
              <a:solidFill>
                <a:srgbClr val="000000"/>
              </a:solidFill>
              <a:prstDash val="solid"/>
              <a:miter lim="127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314"/>
            <p:cNvSpPr/>
            <p:nvPr/>
          </p:nvSpPr>
          <p:spPr>
            <a:xfrm>
              <a:off x="910125" y="3833975"/>
              <a:ext cx="310150" cy="213700"/>
            </a:xfrm>
            <a:custGeom>
              <a:rect b="b" l="l" r="r" t="t"/>
              <a:pathLst>
                <a:path extrusionOk="0" h="8548" w="12406">
                  <a:moveTo>
                    <a:pt x="1232" y="0"/>
                  </a:moveTo>
                  <a:cubicBezTo>
                    <a:pt x="895" y="0"/>
                    <a:pt x="611" y="190"/>
                    <a:pt x="492" y="722"/>
                  </a:cubicBezTo>
                  <a:cubicBezTo>
                    <a:pt x="1" y="2951"/>
                    <a:pt x="3362" y="8547"/>
                    <a:pt x="6921" y="8547"/>
                  </a:cubicBezTo>
                  <a:cubicBezTo>
                    <a:pt x="6968" y="8547"/>
                    <a:pt x="7016" y="8546"/>
                    <a:pt x="7063" y="8544"/>
                  </a:cubicBezTo>
                  <a:cubicBezTo>
                    <a:pt x="9386" y="8455"/>
                    <a:pt x="12168" y="5813"/>
                    <a:pt x="12308" y="4678"/>
                  </a:cubicBezTo>
                  <a:cubicBezTo>
                    <a:pt x="12405" y="3908"/>
                    <a:pt x="11931" y="3679"/>
                    <a:pt x="11337" y="3679"/>
                  </a:cubicBezTo>
                  <a:cubicBezTo>
                    <a:pt x="10760" y="3679"/>
                    <a:pt x="10069" y="3895"/>
                    <a:pt x="9679" y="4040"/>
                  </a:cubicBezTo>
                  <a:cubicBezTo>
                    <a:pt x="8429" y="4512"/>
                    <a:pt x="7268" y="5277"/>
                    <a:pt x="6145" y="5992"/>
                  </a:cubicBezTo>
                  <a:cubicBezTo>
                    <a:pt x="6145" y="5992"/>
                    <a:pt x="4920" y="2738"/>
                    <a:pt x="2699" y="735"/>
                  </a:cubicBezTo>
                  <a:cubicBezTo>
                    <a:pt x="2335" y="408"/>
                    <a:pt x="1727" y="0"/>
                    <a:pt x="12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314"/>
            <p:cNvSpPr/>
            <p:nvPr/>
          </p:nvSpPr>
          <p:spPr>
            <a:xfrm>
              <a:off x="909975" y="3819150"/>
              <a:ext cx="312650" cy="232275"/>
            </a:xfrm>
            <a:custGeom>
              <a:rect b="b" l="l" r="r" t="t"/>
              <a:pathLst>
                <a:path extrusionOk="0" fill="none" h="9291" w="12506">
                  <a:moveTo>
                    <a:pt x="7069" y="9137"/>
                  </a:moveTo>
                  <a:cubicBezTo>
                    <a:pt x="9392" y="9048"/>
                    <a:pt x="12174" y="6406"/>
                    <a:pt x="12314" y="5271"/>
                  </a:cubicBezTo>
                  <a:cubicBezTo>
                    <a:pt x="12505" y="3752"/>
                    <a:pt x="10477" y="4339"/>
                    <a:pt x="9685" y="4633"/>
                  </a:cubicBezTo>
                  <a:cubicBezTo>
                    <a:pt x="8435" y="5105"/>
                    <a:pt x="7274" y="5870"/>
                    <a:pt x="6151" y="6585"/>
                  </a:cubicBezTo>
                  <a:cubicBezTo>
                    <a:pt x="6151" y="6585"/>
                    <a:pt x="4926" y="3331"/>
                    <a:pt x="2705" y="1328"/>
                  </a:cubicBezTo>
                  <a:cubicBezTo>
                    <a:pt x="2093" y="779"/>
                    <a:pt x="791" y="1"/>
                    <a:pt x="498" y="1315"/>
                  </a:cubicBezTo>
                  <a:cubicBezTo>
                    <a:pt x="0" y="3561"/>
                    <a:pt x="3458" y="9290"/>
                    <a:pt x="7069" y="9137"/>
                  </a:cubicBezTo>
                  <a:close/>
                </a:path>
              </a:pathLst>
            </a:custGeom>
            <a:solidFill>
              <a:schemeClr val="dk1"/>
            </a:solidFill>
            <a:ln cap="flat" cmpd="sng" w="8625">
              <a:solidFill>
                <a:srgbClr val="000000"/>
              </a:solidFill>
              <a:prstDash val="solid"/>
              <a:miter lim="127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314"/>
            <p:cNvSpPr/>
            <p:nvPr/>
          </p:nvSpPr>
          <p:spPr>
            <a:xfrm>
              <a:off x="1056375" y="3497300"/>
              <a:ext cx="250475" cy="233900"/>
            </a:xfrm>
            <a:custGeom>
              <a:rect b="b" l="l" r="r" t="t"/>
              <a:pathLst>
                <a:path extrusionOk="0" h="9356" w="10019">
                  <a:moveTo>
                    <a:pt x="1356" y="1"/>
                  </a:moveTo>
                  <a:cubicBezTo>
                    <a:pt x="0" y="1"/>
                    <a:pt x="52" y="6220"/>
                    <a:pt x="2375" y="8600"/>
                  </a:cubicBezTo>
                  <a:cubicBezTo>
                    <a:pt x="2890" y="9134"/>
                    <a:pt x="3530" y="9356"/>
                    <a:pt x="4221" y="9356"/>
                  </a:cubicBezTo>
                  <a:cubicBezTo>
                    <a:pt x="5857" y="9356"/>
                    <a:pt x="7784" y="8116"/>
                    <a:pt x="9048" y="6852"/>
                  </a:cubicBezTo>
                  <a:cubicBezTo>
                    <a:pt x="9444" y="6443"/>
                    <a:pt x="10018" y="5614"/>
                    <a:pt x="9840" y="5001"/>
                  </a:cubicBezTo>
                  <a:cubicBezTo>
                    <a:pt x="9722" y="4596"/>
                    <a:pt x="9381" y="4455"/>
                    <a:pt x="8966" y="4455"/>
                  </a:cubicBezTo>
                  <a:cubicBezTo>
                    <a:pt x="8259" y="4455"/>
                    <a:pt x="7337" y="4864"/>
                    <a:pt x="6943" y="5065"/>
                  </a:cubicBezTo>
                  <a:lnTo>
                    <a:pt x="6943" y="5078"/>
                  </a:lnTo>
                  <a:cubicBezTo>
                    <a:pt x="4289" y="6456"/>
                    <a:pt x="3957" y="6481"/>
                    <a:pt x="3957" y="6481"/>
                  </a:cubicBezTo>
                  <a:cubicBezTo>
                    <a:pt x="3957" y="6481"/>
                    <a:pt x="3549" y="1696"/>
                    <a:pt x="1826" y="216"/>
                  </a:cubicBezTo>
                  <a:cubicBezTo>
                    <a:pt x="1655" y="69"/>
                    <a:pt x="1497"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314"/>
            <p:cNvSpPr/>
            <p:nvPr/>
          </p:nvSpPr>
          <p:spPr>
            <a:xfrm>
              <a:off x="1051600" y="3463775"/>
              <a:ext cx="255250" cy="293500"/>
            </a:xfrm>
            <a:custGeom>
              <a:rect b="b" l="l" r="r" t="t"/>
              <a:pathLst>
                <a:path extrusionOk="0" fill="none" h="11740" w="10210">
                  <a:moveTo>
                    <a:pt x="7134" y="6419"/>
                  </a:moveTo>
                  <a:cubicBezTo>
                    <a:pt x="4480" y="7797"/>
                    <a:pt x="4148" y="7822"/>
                    <a:pt x="4148" y="7822"/>
                  </a:cubicBezTo>
                  <a:cubicBezTo>
                    <a:pt x="4148" y="7822"/>
                    <a:pt x="3740" y="3037"/>
                    <a:pt x="2017" y="1557"/>
                  </a:cubicBezTo>
                  <a:cubicBezTo>
                    <a:pt x="205" y="0"/>
                    <a:pt x="1" y="7312"/>
                    <a:pt x="2566" y="9941"/>
                  </a:cubicBezTo>
                  <a:cubicBezTo>
                    <a:pt x="4301" y="11740"/>
                    <a:pt x="7440" y="9992"/>
                    <a:pt x="9239" y="8193"/>
                  </a:cubicBezTo>
                  <a:cubicBezTo>
                    <a:pt x="9635" y="7784"/>
                    <a:pt x="10209" y="6955"/>
                    <a:pt x="10031" y="6342"/>
                  </a:cubicBezTo>
                  <a:cubicBezTo>
                    <a:pt x="9712" y="5258"/>
                    <a:pt x="7746" y="6087"/>
                    <a:pt x="7134" y="6419"/>
                  </a:cubicBezTo>
                  <a:close/>
                </a:path>
              </a:pathLst>
            </a:custGeom>
            <a:solidFill>
              <a:schemeClr val="dk1"/>
            </a:solidFill>
            <a:ln cap="flat" cmpd="sng" w="8625">
              <a:solidFill>
                <a:srgbClr val="000000"/>
              </a:solidFill>
              <a:prstDash val="solid"/>
              <a:miter lim="127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314"/>
            <p:cNvSpPr/>
            <p:nvPr/>
          </p:nvSpPr>
          <p:spPr>
            <a:xfrm>
              <a:off x="1150175" y="3374450"/>
              <a:ext cx="184100" cy="199075"/>
            </a:xfrm>
            <a:custGeom>
              <a:rect b="b" l="l" r="r" t="t"/>
              <a:pathLst>
                <a:path extrusionOk="0" h="7963" w="7364">
                  <a:moveTo>
                    <a:pt x="2183" y="0"/>
                  </a:moveTo>
                  <a:cubicBezTo>
                    <a:pt x="1302" y="0"/>
                    <a:pt x="537" y="1812"/>
                    <a:pt x="307" y="3573"/>
                  </a:cubicBezTo>
                  <a:cubicBezTo>
                    <a:pt x="1" y="5896"/>
                    <a:pt x="652" y="7503"/>
                    <a:pt x="2043" y="7886"/>
                  </a:cubicBezTo>
                  <a:cubicBezTo>
                    <a:pt x="2247" y="7937"/>
                    <a:pt x="2464" y="7963"/>
                    <a:pt x="2681" y="7963"/>
                  </a:cubicBezTo>
                  <a:cubicBezTo>
                    <a:pt x="4607" y="7963"/>
                    <a:pt x="6483" y="5768"/>
                    <a:pt x="7108" y="4186"/>
                  </a:cubicBezTo>
                  <a:cubicBezTo>
                    <a:pt x="7338" y="3586"/>
                    <a:pt x="7364" y="3152"/>
                    <a:pt x="7172" y="2871"/>
                  </a:cubicBezTo>
                  <a:lnTo>
                    <a:pt x="7160" y="2871"/>
                  </a:lnTo>
                  <a:cubicBezTo>
                    <a:pt x="7021" y="2674"/>
                    <a:pt x="6797" y="2562"/>
                    <a:pt x="6557" y="2562"/>
                  </a:cubicBezTo>
                  <a:cubicBezTo>
                    <a:pt x="6532" y="2562"/>
                    <a:pt x="6508" y="2563"/>
                    <a:pt x="6483" y="2565"/>
                  </a:cubicBezTo>
                  <a:cubicBezTo>
                    <a:pt x="5590" y="2565"/>
                    <a:pt x="4148" y="3420"/>
                    <a:pt x="3752" y="3726"/>
                  </a:cubicBezTo>
                  <a:cubicBezTo>
                    <a:pt x="3701" y="3765"/>
                    <a:pt x="3574" y="3854"/>
                    <a:pt x="3472" y="3930"/>
                  </a:cubicBezTo>
                  <a:lnTo>
                    <a:pt x="3472" y="3714"/>
                  </a:lnTo>
                  <a:cubicBezTo>
                    <a:pt x="3484" y="2922"/>
                    <a:pt x="3395" y="2118"/>
                    <a:pt x="3204" y="1353"/>
                  </a:cubicBezTo>
                  <a:cubicBezTo>
                    <a:pt x="2987" y="447"/>
                    <a:pt x="2642" y="0"/>
                    <a:pt x="2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314"/>
            <p:cNvSpPr/>
            <p:nvPr/>
          </p:nvSpPr>
          <p:spPr>
            <a:xfrm>
              <a:off x="1150175" y="3374450"/>
              <a:ext cx="183775" cy="199075"/>
            </a:xfrm>
            <a:custGeom>
              <a:rect b="b" l="l" r="r" t="t"/>
              <a:pathLst>
                <a:path extrusionOk="0" fill="none" h="7963" w="7351">
                  <a:moveTo>
                    <a:pt x="7160" y="2871"/>
                  </a:moveTo>
                  <a:cubicBezTo>
                    <a:pt x="7006" y="2654"/>
                    <a:pt x="6751" y="2540"/>
                    <a:pt x="6483" y="2565"/>
                  </a:cubicBezTo>
                  <a:cubicBezTo>
                    <a:pt x="5590" y="2565"/>
                    <a:pt x="4148" y="3420"/>
                    <a:pt x="3752" y="3726"/>
                  </a:cubicBezTo>
                  <a:cubicBezTo>
                    <a:pt x="3701" y="3765"/>
                    <a:pt x="3574" y="3854"/>
                    <a:pt x="3472" y="3930"/>
                  </a:cubicBezTo>
                  <a:lnTo>
                    <a:pt x="3472" y="3714"/>
                  </a:lnTo>
                  <a:cubicBezTo>
                    <a:pt x="3484" y="2922"/>
                    <a:pt x="3395" y="2118"/>
                    <a:pt x="3204" y="1353"/>
                  </a:cubicBezTo>
                  <a:cubicBezTo>
                    <a:pt x="2987" y="447"/>
                    <a:pt x="2642" y="0"/>
                    <a:pt x="2183" y="0"/>
                  </a:cubicBezTo>
                  <a:cubicBezTo>
                    <a:pt x="1302" y="0"/>
                    <a:pt x="537" y="1812"/>
                    <a:pt x="307" y="3573"/>
                  </a:cubicBezTo>
                  <a:cubicBezTo>
                    <a:pt x="1" y="5896"/>
                    <a:pt x="652" y="7503"/>
                    <a:pt x="2043" y="7886"/>
                  </a:cubicBezTo>
                  <a:cubicBezTo>
                    <a:pt x="2247" y="7937"/>
                    <a:pt x="2464" y="7963"/>
                    <a:pt x="2681" y="7963"/>
                  </a:cubicBezTo>
                  <a:lnTo>
                    <a:pt x="2681" y="7963"/>
                  </a:lnTo>
                  <a:cubicBezTo>
                    <a:pt x="4607" y="7963"/>
                    <a:pt x="6483" y="5768"/>
                    <a:pt x="7108" y="4186"/>
                  </a:cubicBezTo>
                  <a:cubicBezTo>
                    <a:pt x="7338" y="3586"/>
                    <a:pt x="7351" y="3152"/>
                    <a:pt x="7160" y="2871"/>
                  </a:cubicBezTo>
                  <a:close/>
                </a:path>
              </a:pathLst>
            </a:custGeom>
            <a:solidFill>
              <a:schemeClr val="dk1"/>
            </a:solidFill>
            <a:ln cap="flat" cmpd="sng" w="8625">
              <a:solidFill>
                <a:srgbClr val="000000"/>
              </a:solidFill>
              <a:prstDash val="solid"/>
              <a:miter lim="127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314"/>
            <p:cNvSpPr/>
            <p:nvPr/>
          </p:nvSpPr>
          <p:spPr>
            <a:xfrm>
              <a:off x="1226200" y="3470100"/>
              <a:ext cx="78675" cy="64200"/>
            </a:xfrm>
            <a:custGeom>
              <a:rect b="b" l="l" r="r" t="t"/>
              <a:pathLst>
                <a:path extrusionOk="0" h="2568" w="3147">
                  <a:moveTo>
                    <a:pt x="2925" y="1"/>
                  </a:moveTo>
                  <a:cubicBezTo>
                    <a:pt x="2889" y="1"/>
                    <a:pt x="2851" y="13"/>
                    <a:pt x="2817" y="41"/>
                  </a:cubicBezTo>
                  <a:cubicBezTo>
                    <a:pt x="2498" y="283"/>
                    <a:pt x="1707" y="1010"/>
                    <a:pt x="852" y="1712"/>
                  </a:cubicBezTo>
                  <a:cubicBezTo>
                    <a:pt x="651" y="1850"/>
                    <a:pt x="154" y="2210"/>
                    <a:pt x="162" y="2210"/>
                  </a:cubicBezTo>
                  <a:cubicBezTo>
                    <a:pt x="162" y="2210"/>
                    <a:pt x="162" y="2210"/>
                    <a:pt x="163" y="2210"/>
                  </a:cubicBezTo>
                  <a:lnTo>
                    <a:pt x="163" y="2210"/>
                  </a:lnTo>
                  <a:cubicBezTo>
                    <a:pt x="1" y="2322"/>
                    <a:pt x="94" y="2568"/>
                    <a:pt x="277" y="2568"/>
                  </a:cubicBezTo>
                  <a:cubicBezTo>
                    <a:pt x="281" y="2568"/>
                    <a:pt x="286" y="2568"/>
                    <a:pt x="290" y="2567"/>
                  </a:cubicBezTo>
                  <a:cubicBezTo>
                    <a:pt x="1452" y="2440"/>
                    <a:pt x="2677" y="1304"/>
                    <a:pt x="3098" y="245"/>
                  </a:cubicBezTo>
                  <a:cubicBezTo>
                    <a:pt x="3146" y="119"/>
                    <a:pt x="3041" y="1"/>
                    <a:pt x="29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314"/>
            <p:cNvSpPr/>
            <p:nvPr/>
          </p:nvSpPr>
          <p:spPr>
            <a:xfrm>
              <a:off x="1178900" y="3412400"/>
              <a:ext cx="31600" cy="100375"/>
            </a:xfrm>
            <a:custGeom>
              <a:rect b="b" l="l" r="r" t="t"/>
              <a:pathLst>
                <a:path extrusionOk="0" h="4015" w="1264">
                  <a:moveTo>
                    <a:pt x="945" y="1"/>
                  </a:moveTo>
                  <a:cubicBezTo>
                    <a:pt x="881" y="1"/>
                    <a:pt x="817" y="26"/>
                    <a:pt x="779" y="90"/>
                  </a:cubicBezTo>
                  <a:cubicBezTo>
                    <a:pt x="587" y="358"/>
                    <a:pt x="447" y="664"/>
                    <a:pt x="345" y="983"/>
                  </a:cubicBezTo>
                  <a:cubicBezTo>
                    <a:pt x="77" y="1800"/>
                    <a:pt x="0" y="2974"/>
                    <a:pt x="383" y="3880"/>
                  </a:cubicBezTo>
                  <a:cubicBezTo>
                    <a:pt x="417" y="3971"/>
                    <a:pt x="495" y="4014"/>
                    <a:pt x="573" y="4014"/>
                  </a:cubicBezTo>
                  <a:cubicBezTo>
                    <a:pt x="669" y="4014"/>
                    <a:pt x="765" y="3949"/>
                    <a:pt x="779" y="3829"/>
                  </a:cubicBezTo>
                  <a:cubicBezTo>
                    <a:pt x="830" y="3510"/>
                    <a:pt x="842" y="3216"/>
                    <a:pt x="868" y="2910"/>
                  </a:cubicBezTo>
                  <a:cubicBezTo>
                    <a:pt x="1098" y="218"/>
                    <a:pt x="1264" y="13"/>
                    <a:pt x="9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314"/>
            <p:cNvSpPr/>
            <p:nvPr/>
          </p:nvSpPr>
          <p:spPr>
            <a:xfrm>
              <a:off x="1085100" y="3542200"/>
              <a:ext cx="45325" cy="126275"/>
            </a:xfrm>
            <a:custGeom>
              <a:rect b="b" l="l" r="r" t="t"/>
              <a:pathLst>
                <a:path extrusionOk="0" h="5051" w="1813">
                  <a:moveTo>
                    <a:pt x="245" y="1"/>
                  </a:moveTo>
                  <a:cubicBezTo>
                    <a:pt x="156" y="1"/>
                    <a:pt x="66" y="62"/>
                    <a:pt x="52" y="181"/>
                  </a:cubicBezTo>
                  <a:cubicBezTo>
                    <a:pt x="1" y="602"/>
                    <a:pt x="179" y="2848"/>
                    <a:pt x="690" y="3920"/>
                  </a:cubicBezTo>
                  <a:cubicBezTo>
                    <a:pt x="854" y="4270"/>
                    <a:pt x="1299" y="5050"/>
                    <a:pt x="1607" y="5050"/>
                  </a:cubicBezTo>
                  <a:cubicBezTo>
                    <a:pt x="1659" y="5050"/>
                    <a:pt x="1707" y="5028"/>
                    <a:pt x="1749" y="4979"/>
                  </a:cubicBezTo>
                  <a:cubicBezTo>
                    <a:pt x="1813" y="4915"/>
                    <a:pt x="1813" y="4826"/>
                    <a:pt x="1774" y="4749"/>
                  </a:cubicBezTo>
                  <a:cubicBezTo>
                    <a:pt x="1213" y="3601"/>
                    <a:pt x="868" y="1495"/>
                    <a:pt x="422" y="130"/>
                  </a:cubicBezTo>
                  <a:cubicBezTo>
                    <a:pt x="393" y="43"/>
                    <a:pt x="319" y="1"/>
                    <a:pt x="2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314"/>
            <p:cNvSpPr/>
            <p:nvPr/>
          </p:nvSpPr>
          <p:spPr>
            <a:xfrm>
              <a:off x="1012350" y="3706600"/>
              <a:ext cx="64175" cy="118825"/>
            </a:xfrm>
            <a:custGeom>
              <a:rect b="b" l="l" r="r" t="t"/>
              <a:pathLst>
                <a:path extrusionOk="0" h="4753" w="2567">
                  <a:moveTo>
                    <a:pt x="407" y="0"/>
                  </a:moveTo>
                  <a:cubicBezTo>
                    <a:pt x="387" y="0"/>
                    <a:pt x="367" y="4"/>
                    <a:pt x="346" y="11"/>
                  </a:cubicBezTo>
                  <a:cubicBezTo>
                    <a:pt x="269" y="36"/>
                    <a:pt x="218" y="100"/>
                    <a:pt x="218" y="177"/>
                  </a:cubicBezTo>
                  <a:lnTo>
                    <a:pt x="205" y="177"/>
                  </a:lnTo>
                  <a:cubicBezTo>
                    <a:pt x="1" y="2677"/>
                    <a:pt x="1740" y="4752"/>
                    <a:pt x="2357" y="4752"/>
                  </a:cubicBezTo>
                  <a:cubicBezTo>
                    <a:pt x="2433" y="4752"/>
                    <a:pt x="2492" y="4721"/>
                    <a:pt x="2528" y="4656"/>
                  </a:cubicBezTo>
                  <a:cubicBezTo>
                    <a:pt x="2566" y="4579"/>
                    <a:pt x="2553" y="4490"/>
                    <a:pt x="2502" y="4426"/>
                  </a:cubicBezTo>
                  <a:cubicBezTo>
                    <a:pt x="869" y="2290"/>
                    <a:pt x="902" y="0"/>
                    <a:pt x="4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314"/>
            <p:cNvSpPr/>
            <p:nvPr/>
          </p:nvSpPr>
          <p:spPr>
            <a:xfrm>
              <a:off x="948575" y="3860600"/>
              <a:ext cx="86150" cy="129125"/>
            </a:xfrm>
            <a:custGeom>
              <a:rect b="b" l="l" r="r" t="t"/>
              <a:pathLst>
                <a:path extrusionOk="0" h="5165" w="3446">
                  <a:moveTo>
                    <a:pt x="242" y="1"/>
                  </a:moveTo>
                  <a:cubicBezTo>
                    <a:pt x="210" y="1"/>
                    <a:pt x="179" y="9"/>
                    <a:pt x="153" y="27"/>
                  </a:cubicBezTo>
                  <a:cubicBezTo>
                    <a:pt x="0" y="116"/>
                    <a:pt x="64" y="320"/>
                    <a:pt x="128" y="614"/>
                  </a:cubicBezTo>
                  <a:lnTo>
                    <a:pt x="140" y="614"/>
                  </a:lnTo>
                  <a:cubicBezTo>
                    <a:pt x="741" y="2959"/>
                    <a:pt x="2599" y="5164"/>
                    <a:pt x="3231" y="5164"/>
                  </a:cubicBezTo>
                  <a:cubicBezTo>
                    <a:pt x="3311" y="5164"/>
                    <a:pt x="3371" y="5129"/>
                    <a:pt x="3407" y="5055"/>
                  </a:cubicBezTo>
                  <a:cubicBezTo>
                    <a:pt x="3445" y="4978"/>
                    <a:pt x="3433" y="4876"/>
                    <a:pt x="3356" y="4812"/>
                  </a:cubicBezTo>
                  <a:cubicBezTo>
                    <a:pt x="2731" y="4161"/>
                    <a:pt x="2118" y="3000"/>
                    <a:pt x="408" y="91"/>
                  </a:cubicBezTo>
                  <a:cubicBezTo>
                    <a:pt x="366" y="32"/>
                    <a:pt x="303" y="1"/>
                    <a:pt x="2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314"/>
            <p:cNvSpPr/>
            <p:nvPr/>
          </p:nvSpPr>
          <p:spPr>
            <a:xfrm>
              <a:off x="912600" y="4041175"/>
              <a:ext cx="97225" cy="126275"/>
            </a:xfrm>
            <a:custGeom>
              <a:rect b="b" l="l" r="r" t="t"/>
              <a:pathLst>
                <a:path extrusionOk="0" h="5051" w="3889">
                  <a:moveTo>
                    <a:pt x="218" y="1"/>
                  </a:moveTo>
                  <a:cubicBezTo>
                    <a:pt x="106" y="1"/>
                    <a:pt x="1" y="101"/>
                    <a:pt x="35" y="231"/>
                  </a:cubicBezTo>
                  <a:cubicBezTo>
                    <a:pt x="35" y="231"/>
                    <a:pt x="90" y="439"/>
                    <a:pt x="88" y="439"/>
                  </a:cubicBezTo>
                  <a:cubicBezTo>
                    <a:pt x="88" y="439"/>
                    <a:pt x="87" y="438"/>
                    <a:pt x="86" y="435"/>
                  </a:cubicBezTo>
                  <a:lnTo>
                    <a:pt x="86" y="448"/>
                  </a:lnTo>
                  <a:cubicBezTo>
                    <a:pt x="405" y="1341"/>
                    <a:pt x="610" y="1953"/>
                    <a:pt x="1286" y="2974"/>
                  </a:cubicBezTo>
                  <a:cubicBezTo>
                    <a:pt x="1860" y="3816"/>
                    <a:pt x="2575" y="4595"/>
                    <a:pt x="3506" y="5029"/>
                  </a:cubicBezTo>
                  <a:cubicBezTo>
                    <a:pt x="3538" y="5044"/>
                    <a:pt x="3570" y="5050"/>
                    <a:pt x="3599" y="5050"/>
                  </a:cubicBezTo>
                  <a:cubicBezTo>
                    <a:pt x="3772" y="5050"/>
                    <a:pt x="3888" y="4826"/>
                    <a:pt x="3736" y="4684"/>
                  </a:cubicBezTo>
                  <a:cubicBezTo>
                    <a:pt x="3404" y="4352"/>
                    <a:pt x="3085" y="4008"/>
                    <a:pt x="2792" y="3651"/>
                  </a:cubicBezTo>
                  <a:cubicBezTo>
                    <a:pt x="1941" y="2597"/>
                    <a:pt x="485" y="243"/>
                    <a:pt x="494" y="243"/>
                  </a:cubicBezTo>
                  <a:lnTo>
                    <a:pt x="494" y="243"/>
                  </a:lnTo>
                  <a:cubicBezTo>
                    <a:pt x="495" y="243"/>
                    <a:pt x="495" y="243"/>
                    <a:pt x="495" y="243"/>
                  </a:cubicBezTo>
                  <a:lnTo>
                    <a:pt x="367" y="78"/>
                  </a:lnTo>
                  <a:cubicBezTo>
                    <a:pt x="326" y="24"/>
                    <a:pt x="271" y="1"/>
                    <a:pt x="2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314"/>
            <p:cNvSpPr/>
            <p:nvPr/>
          </p:nvSpPr>
          <p:spPr>
            <a:xfrm>
              <a:off x="1067975" y="4109925"/>
              <a:ext cx="134250" cy="81875"/>
            </a:xfrm>
            <a:custGeom>
              <a:rect b="b" l="l" r="r" t="t"/>
              <a:pathLst>
                <a:path extrusionOk="0" h="3275" w="5370">
                  <a:moveTo>
                    <a:pt x="5116" y="1"/>
                  </a:moveTo>
                  <a:cubicBezTo>
                    <a:pt x="5082" y="1"/>
                    <a:pt x="5046" y="11"/>
                    <a:pt x="5011" y="33"/>
                  </a:cubicBezTo>
                  <a:cubicBezTo>
                    <a:pt x="5011" y="33"/>
                    <a:pt x="2880" y="1462"/>
                    <a:pt x="2051" y="1947"/>
                  </a:cubicBezTo>
                  <a:lnTo>
                    <a:pt x="2064" y="1934"/>
                  </a:lnTo>
                  <a:lnTo>
                    <a:pt x="2064" y="1934"/>
                  </a:lnTo>
                  <a:cubicBezTo>
                    <a:pt x="757" y="2698"/>
                    <a:pt x="225" y="2879"/>
                    <a:pt x="213" y="2879"/>
                  </a:cubicBezTo>
                  <a:cubicBezTo>
                    <a:pt x="212" y="2879"/>
                    <a:pt x="213" y="2879"/>
                    <a:pt x="213" y="2878"/>
                  </a:cubicBezTo>
                  <a:lnTo>
                    <a:pt x="213" y="2878"/>
                  </a:lnTo>
                  <a:cubicBezTo>
                    <a:pt x="1" y="2966"/>
                    <a:pt x="70" y="3274"/>
                    <a:pt x="290" y="3274"/>
                  </a:cubicBezTo>
                  <a:cubicBezTo>
                    <a:pt x="294" y="3274"/>
                    <a:pt x="298" y="3274"/>
                    <a:pt x="303" y="3274"/>
                  </a:cubicBezTo>
                  <a:cubicBezTo>
                    <a:pt x="2038" y="3223"/>
                    <a:pt x="4233" y="1653"/>
                    <a:pt x="5267" y="314"/>
                  </a:cubicBezTo>
                  <a:cubicBezTo>
                    <a:pt x="5370" y="170"/>
                    <a:pt x="5257" y="1"/>
                    <a:pt x="51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314"/>
            <p:cNvSpPr/>
            <p:nvPr/>
          </p:nvSpPr>
          <p:spPr>
            <a:xfrm>
              <a:off x="1083825" y="3943700"/>
              <a:ext cx="119725" cy="75300"/>
            </a:xfrm>
            <a:custGeom>
              <a:rect b="b" l="l" r="r" t="t"/>
              <a:pathLst>
                <a:path extrusionOk="0" h="3012" w="4789">
                  <a:moveTo>
                    <a:pt x="4537" y="0"/>
                  </a:moveTo>
                  <a:cubicBezTo>
                    <a:pt x="4502" y="0"/>
                    <a:pt x="4465" y="10"/>
                    <a:pt x="4429" y="34"/>
                  </a:cubicBezTo>
                  <a:cubicBezTo>
                    <a:pt x="3433" y="774"/>
                    <a:pt x="2400" y="1463"/>
                    <a:pt x="1328" y="2101"/>
                  </a:cubicBezTo>
                  <a:lnTo>
                    <a:pt x="1328" y="2113"/>
                  </a:lnTo>
                  <a:cubicBezTo>
                    <a:pt x="970" y="2305"/>
                    <a:pt x="600" y="2471"/>
                    <a:pt x="205" y="2611"/>
                  </a:cubicBezTo>
                  <a:cubicBezTo>
                    <a:pt x="1" y="2688"/>
                    <a:pt x="39" y="2994"/>
                    <a:pt x="269" y="3007"/>
                  </a:cubicBezTo>
                  <a:cubicBezTo>
                    <a:pt x="321" y="3010"/>
                    <a:pt x="373" y="3012"/>
                    <a:pt x="426" y="3012"/>
                  </a:cubicBezTo>
                  <a:cubicBezTo>
                    <a:pt x="1992" y="3012"/>
                    <a:pt x="3882" y="1573"/>
                    <a:pt x="4697" y="301"/>
                  </a:cubicBezTo>
                  <a:cubicBezTo>
                    <a:pt x="4788" y="159"/>
                    <a:pt x="4677" y="0"/>
                    <a:pt x="45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314"/>
            <p:cNvSpPr/>
            <p:nvPr/>
          </p:nvSpPr>
          <p:spPr>
            <a:xfrm>
              <a:off x="1125925" y="3784450"/>
              <a:ext cx="120100" cy="73400"/>
            </a:xfrm>
            <a:custGeom>
              <a:rect b="b" l="l" r="r" t="t"/>
              <a:pathLst>
                <a:path extrusionOk="0" h="2936" w="4804">
                  <a:moveTo>
                    <a:pt x="4554" y="0"/>
                  </a:moveTo>
                  <a:cubicBezTo>
                    <a:pt x="4512" y="0"/>
                    <a:pt x="4469" y="15"/>
                    <a:pt x="4429" y="49"/>
                  </a:cubicBezTo>
                  <a:cubicBezTo>
                    <a:pt x="2936" y="1350"/>
                    <a:pt x="2438" y="1554"/>
                    <a:pt x="2196" y="1720"/>
                  </a:cubicBezTo>
                  <a:cubicBezTo>
                    <a:pt x="1571" y="2065"/>
                    <a:pt x="907" y="2333"/>
                    <a:pt x="218" y="2512"/>
                  </a:cubicBezTo>
                  <a:cubicBezTo>
                    <a:pt x="1" y="2588"/>
                    <a:pt x="39" y="2894"/>
                    <a:pt x="256" y="2920"/>
                  </a:cubicBezTo>
                  <a:cubicBezTo>
                    <a:pt x="369" y="2930"/>
                    <a:pt x="482" y="2936"/>
                    <a:pt x="595" y="2936"/>
                  </a:cubicBezTo>
                  <a:cubicBezTo>
                    <a:pt x="2375" y="2936"/>
                    <a:pt x="4063" y="1647"/>
                    <a:pt x="4735" y="291"/>
                  </a:cubicBezTo>
                  <a:cubicBezTo>
                    <a:pt x="4803" y="146"/>
                    <a:pt x="4687" y="0"/>
                    <a:pt x="45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314"/>
            <p:cNvSpPr/>
            <p:nvPr/>
          </p:nvSpPr>
          <p:spPr>
            <a:xfrm>
              <a:off x="1160400" y="3628150"/>
              <a:ext cx="118100" cy="68375"/>
            </a:xfrm>
            <a:custGeom>
              <a:rect b="b" l="l" r="r" t="t"/>
              <a:pathLst>
                <a:path extrusionOk="0" h="2735" w="4724">
                  <a:moveTo>
                    <a:pt x="4486" y="1"/>
                  </a:moveTo>
                  <a:cubicBezTo>
                    <a:pt x="4467" y="1"/>
                    <a:pt x="4448" y="4"/>
                    <a:pt x="4428" y="10"/>
                  </a:cubicBezTo>
                  <a:cubicBezTo>
                    <a:pt x="4428" y="10"/>
                    <a:pt x="4300" y="61"/>
                    <a:pt x="4288" y="73"/>
                  </a:cubicBezTo>
                  <a:cubicBezTo>
                    <a:pt x="4264" y="85"/>
                    <a:pt x="4093" y="177"/>
                    <a:pt x="4094" y="177"/>
                  </a:cubicBezTo>
                  <a:cubicBezTo>
                    <a:pt x="4094" y="177"/>
                    <a:pt x="4095" y="176"/>
                    <a:pt x="4096" y="176"/>
                  </a:cubicBezTo>
                  <a:lnTo>
                    <a:pt x="4096" y="176"/>
                  </a:lnTo>
                  <a:lnTo>
                    <a:pt x="3318" y="648"/>
                  </a:lnTo>
                  <a:cubicBezTo>
                    <a:pt x="2476" y="1145"/>
                    <a:pt x="1136" y="2000"/>
                    <a:pt x="230" y="2319"/>
                  </a:cubicBezTo>
                  <a:lnTo>
                    <a:pt x="217" y="2319"/>
                  </a:lnTo>
                  <a:cubicBezTo>
                    <a:pt x="0" y="2396"/>
                    <a:pt x="38" y="2702"/>
                    <a:pt x="268" y="2728"/>
                  </a:cubicBezTo>
                  <a:cubicBezTo>
                    <a:pt x="322" y="2732"/>
                    <a:pt x="377" y="2734"/>
                    <a:pt x="432" y="2734"/>
                  </a:cubicBezTo>
                  <a:cubicBezTo>
                    <a:pt x="1188" y="2734"/>
                    <a:pt x="2063" y="2342"/>
                    <a:pt x="2705" y="1949"/>
                  </a:cubicBezTo>
                  <a:cubicBezTo>
                    <a:pt x="3331" y="1566"/>
                    <a:pt x="4249" y="865"/>
                    <a:pt x="4645" y="278"/>
                  </a:cubicBezTo>
                  <a:cubicBezTo>
                    <a:pt x="4724" y="154"/>
                    <a:pt x="4624" y="1"/>
                    <a:pt x="44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314"/>
            <p:cNvSpPr/>
            <p:nvPr/>
          </p:nvSpPr>
          <p:spPr>
            <a:xfrm>
              <a:off x="857000" y="3368050"/>
              <a:ext cx="483350" cy="897425"/>
            </a:xfrm>
            <a:custGeom>
              <a:rect b="b" l="l" r="r" t="t"/>
              <a:pathLst>
                <a:path extrusionOk="0" h="35897" w="19334">
                  <a:moveTo>
                    <a:pt x="13910" y="486"/>
                  </a:moveTo>
                  <a:lnTo>
                    <a:pt x="13910" y="499"/>
                  </a:lnTo>
                  <a:cubicBezTo>
                    <a:pt x="14203" y="499"/>
                    <a:pt x="14484" y="843"/>
                    <a:pt x="14688" y="1673"/>
                  </a:cubicBezTo>
                  <a:cubicBezTo>
                    <a:pt x="15148" y="3561"/>
                    <a:pt x="14790" y="4505"/>
                    <a:pt x="15058" y="4505"/>
                  </a:cubicBezTo>
                  <a:cubicBezTo>
                    <a:pt x="15160" y="4505"/>
                    <a:pt x="15326" y="4403"/>
                    <a:pt x="15633" y="4174"/>
                  </a:cubicBezTo>
                  <a:cubicBezTo>
                    <a:pt x="16066" y="3855"/>
                    <a:pt x="17432" y="3051"/>
                    <a:pt x="18210" y="3051"/>
                  </a:cubicBezTo>
                  <a:cubicBezTo>
                    <a:pt x="18708" y="3051"/>
                    <a:pt x="18963" y="3370"/>
                    <a:pt x="18593" y="4340"/>
                  </a:cubicBezTo>
                  <a:cubicBezTo>
                    <a:pt x="18032" y="5794"/>
                    <a:pt x="16207" y="7964"/>
                    <a:pt x="14395" y="7964"/>
                  </a:cubicBezTo>
                  <a:cubicBezTo>
                    <a:pt x="14203" y="7964"/>
                    <a:pt x="14012" y="7938"/>
                    <a:pt x="13833" y="7887"/>
                  </a:cubicBezTo>
                  <a:cubicBezTo>
                    <a:pt x="13795" y="7874"/>
                    <a:pt x="13757" y="7862"/>
                    <a:pt x="13718" y="7849"/>
                  </a:cubicBezTo>
                  <a:cubicBezTo>
                    <a:pt x="13986" y="7211"/>
                    <a:pt x="14267" y="6573"/>
                    <a:pt x="14573" y="5884"/>
                  </a:cubicBezTo>
                  <a:cubicBezTo>
                    <a:pt x="14666" y="5691"/>
                    <a:pt x="14499" y="5531"/>
                    <a:pt x="14338" y="5531"/>
                  </a:cubicBezTo>
                  <a:cubicBezTo>
                    <a:pt x="14253" y="5531"/>
                    <a:pt x="14171" y="5574"/>
                    <a:pt x="14127" y="5679"/>
                  </a:cubicBezTo>
                  <a:cubicBezTo>
                    <a:pt x="13821" y="6356"/>
                    <a:pt x="13540" y="7007"/>
                    <a:pt x="13272" y="7632"/>
                  </a:cubicBezTo>
                  <a:cubicBezTo>
                    <a:pt x="11141" y="6177"/>
                    <a:pt x="12685" y="486"/>
                    <a:pt x="13910" y="486"/>
                  </a:cubicBezTo>
                  <a:close/>
                  <a:moveTo>
                    <a:pt x="9316" y="5411"/>
                  </a:moveTo>
                  <a:cubicBezTo>
                    <a:pt x="9444" y="5424"/>
                    <a:pt x="9546" y="5488"/>
                    <a:pt x="9635" y="5577"/>
                  </a:cubicBezTo>
                  <a:cubicBezTo>
                    <a:pt x="11166" y="6892"/>
                    <a:pt x="11626" y="11116"/>
                    <a:pt x="11677" y="11613"/>
                  </a:cubicBezTo>
                  <a:cubicBezTo>
                    <a:pt x="11370" y="12430"/>
                    <a:pt x="11115" y="13183"/>
                    <a:pt x="10873" y="13897"/>
                  </a:cubicBezTo>
                  <a:cubicBezTo>
                    <a:pt x="10745" y="13808"/>
                    <a:pt x="10630" y="13706"/>
                    <a:pt x="10516" y="13604"/>
                  </a:cubicBezTo>
                  <a:lnTo>
                    <a:pt x="10516" y="13591"/>
                  </a:lnTo>
                  <a:cubicBezTo>
                    <a:pt x="8538" y="11562"/>
                    <a:pt x="8282" y="6420"/>
                    <a:pt x="9137" y="5514"/>
                  </a:cubicBezTo>
                  <a:cubicBezTo>
                    <a:pt x="9188" y="5450"/>
                    <a:pt x="9252" y="5411"/>
                    <a:pt x="9316" y="5411"/>
                  </a:cubicBezTo>
                  <a:close/>
                  <a:moveTo>
                    <a:pt x="16946" y="9881"/>
                  </a:moveTo>
                  <a:cubicBezTo>
                    <a:pt x="17086" y="9881"/>
                    <a:pt x="17213" y="9899"/>
                    <a:pt x="17317" y="9942"/>
                  </a:cubicBezTo>
                  <a:cubicBezTo>
                    <a:pt x="17445" y="9993"/>
                    <a:pt x="17534" y="10107"/>
                    <a:pt x="17572" y="10248"/>
                  </a:cubicBezTo>
                  <a:cubicBezTo>
                    <a:pt x="17713" y="10733"/>
                    <a:pt x="17202" y="11486"/>
                    <a:pt x="16845" y="11843"/>
                  </a:cubicBezTo>
                  <a:cubicBezTo>
                    <a:pt x="15722" y="12953"/>
                    <a:pt x="13821" y="14267"/>
                    <a:pt x="12187" y="14267"/>
                  </a:cubicBezTo>
                  <a:lnTo>
                    <a:pt x="12162" y="14267"/>
                  </a:lnTo>
                  <a:cubicBezTo>
                    <a:pt x="11881" y="14267"/>
                    <a:pt x="11600" y="14216"/>
                    <a:pt x="11332" y="14127"/>
                  </a:cubicBezTo>
                  <a:cubicBezTo>
                    <a:pt x="11562" y="13412"/>
                    <a:pt x="11830" y="12660"/>
                    <a:pt x="12123" y="11843"/>
                  </a:cubicBezTo>
                  <a:cubicBezTo>
                    <a:pt x="12557" y="11703"/>
                    <a:pt x="13604" y="11205"/>
                    <a:pt x="15033" y="10465"/>
                  </a:cubicBezTo>
                  <a:cubicBezTo>
                    <a:pt x="15547" y="10198"/>
                    <a:pt x="16367" y="9881"/>
                    <a:pt x="16946" y="9881"/>
                  </a:cubicBezTo>
                  <a:close/>
                  <a:moveTo>
                    <a:pt x="6060" y="11757"/>
                  </a:moveTo>
                  <a:cubicBezTo>
                    <a:pt x="6072" y="11757"/>
                    <a:pt x="6081" y="11760"/>
                    <a:pt x="6088" y="11766"/>
                  </a:cubicBezTo>
                  <a:cubicBezTo>
                    <a:pt x="7172" y="11907"/>
                    <a:pt x="9035" y="15059"/>
                    <a:pt x="9558" y="18210"/>
                  </a:cubicBezTo>
                  <a:cubicBezTo>
                    <a:pt x="9558" y="18249"/>
                    <a:pt x="9571" y="18300"/>
                    <a:pt x="9597" y="18338"/>
                  </a:cubicBezTo>
                  <a:lnTo>
                    <a:pt x="9571" y="18389"/>
                  </a:lnTo>
                  <a:cubicBezTo>
                    <a:pt x="9482" y="18746"/>
                    <a:pt x="9380" y="19129"/>
                    <a:pt x="9265" y="19550"/>
                  </a:cubicBezTo>
                  <a:lnTo>
                    <a:pt x="9061" y="20303"/>
                  </a:lnTo>
                  <a:cubicBezTo>
                    <a:pt x="9010" y="20278"/>
                    <a:pt x="8959" y="20252"/>
                    <a:pt x="8920" y="20227"/>
                  </a:cubicBezTo>
                  <a:cubicBezTo>
                    <a:pt x="6407" y="18644"/>
                    <a:pt x="4952" y="13463"/>
                    <a:pt x="5552" y="12175"/>
                  </a:cubicBezTo>
                  <a:cubicBezTo>
                    <a:pt x="5718" y="11830"/>
                    <a:pt x="5883" y="11766"/>
                    <a:pt x="6024" y="11766"/>
                  </a:cubicBezTo>
                  <a:cubicBezTo>
                    <a:pt x="6037" y="11760"/>
                    <a:pt x="6049" y="11757"/>
                    <a:pt x="6060" y="11757"/>
                  </a:cubicBezTo>
                  <a:close/>
                  <a:moveTo>
                    <a:pt x="14988" y="15936"/>
                  </a:moveTo>
                  <a:cubicBezTo>
                    <a:pt x="15169" y="15936"/>
                    <a:pt x="15350" y="15950"/>
                    <a:pt x="15530" y="15977"/>
                  </a:cubicBezTo>
                  <a:cubicBezTo>
                    <a:pt x="16041" y="16054"/>
                    <a:pt x="16130" y="16309"/>
                    <a:pt x="16143" y="16488"/>
                  </a:cubicBezTo>
                  <a:cubicBezTo>
                    <a:pt x="16258" y="17483"/>
                    <a:pt x="14497" y="19550"/>
                    <a:pt x="12353" y="20431"/>
                  </a:cubicBezTo>
                  <a:cubicBezTo>
                    <a:pt x="11871" y="20644"/>
                    <a:pt x="11352" y="20750"/>
                    <a:pt x="10832" y="20750"/>
                  </a:cubicBezTo>
                  <a:cubicBezTo>
                    <a:pt x="10388" y="20750"/>
                    <a:pt x="9943" y="20673"/>
                    <a:pt x="9520" y="20520"/>
                  </a:cubicBezTo>
                  <a:cubicBezTo>
                    <a:pt x="9597" y="20227"/>
                    <a:pt x="9673" y="19946"/>
                    <a:pt x="9750" y="19691"/>
                  </a:cubicBezTo>
                  <a:cubicBezTo>
                    <a:pt x="9865" y="19282"/>
                    <a:pt x="9954" y="18925"/>
                    <a:pt x="10043" y="18581"/>
                  </a:cubicBezTo>
                  <a:cubicBezTo>
                    <a:pt x="10133" y="18542"/>
                    <a:pt x="10209" y="18478"/>
                    <a:pt x="10273" y="18427"/>
                  </a:cubicBezTo>
                  <a:lnTo>
                    <a:pt x="10554" y="18172"/>
                  </a:lnTo>
                  <a:cubicBezTo>
                    <a:pt x="11307" y="17521"/>
                    <a:pt x="12251" y="16705"/>
                    <a:pt x="13565" y="16220"/>
                  </a:cubicBezTo>
                  <a:cubicBezTo>
                    <a:pt x="14021" y="16034"/>
                    <a:pt x="14503" y="15936"/>
                    <a:pt x="14988" y="15936"/>
                  </a:cubicBezTo>
                  <a:close/>
                  <a:moveTo>
                    <a:pt x="3357" y="18874"/>
                  </a:moveTo>
                  <a:cubicBezTo>
                    <a:pt x="3740" y="18874"/>
                    <a:pt x="4276" y="19193"/>
                    <a:pt x="4658" y="19538"/>
                  </a:cubicBezTo>
                  <a:cubicBezTo>
                    <a:pt x="6815" y="21477"/>
                    <a:pt x="8027" y="24667"/>
                    <a:pt x="8040" y="24693"/>
                  </a:cubicBezTo>
                  <a:cubicBezTo>
                    <a:pt x="8040" y="24693"/>
                    <a:pt x="8053" y="24706"/>
                    <a:pt x="8053" y="24718"/>
                  </a:cubicBezTo>
                  <a:cubicBezTo>
                    <a:pt x="7938" y="25318"/>
                    <a:pt x="7823" y="25956"/>
                    <a:pt x="7708" y="26645"/>
                  </a:cubicBezTo>
                  <a:cubicBezTo>
                    <a:pt x="6509" y="26173"/>
                    <a:pt x="5526" y="25191"/>
                    <a:pt x="4965" y="24514"/>
                  </a:cubicBezTo>
                  <a:cubicBezTo>
                    <a:pt x="3523" y="22804"/>
                    <a:pt x="2604" y="20558"/>
                    <a:pt x="2859" y="19397"/>
                  </a:cubicBezTo>
                  <a:cubicBezTo>
                    <a:pt x="2948" y="18976"/>
                    <a:pt x="3140" y="18912"/>
                    <a:pt x="3204" y="18900"/>
                  </a:cubicBezTo>
                  <a:cubicBezTo>
                    <a:pt x="3255" y="18874"/>
                    <a:pt x="3306" y="18874"/>
                    <a:pt x="3357" y="18874"/>
                  </a:cubicBezTo>
                  <a:close/>
                  <a:moveTo>
                    <a:pt x="13458" y="22562"/>
                  </a:moveTo>
                  <a:cubicBezTo>
                    <a:pt x="13695" y="22562"/>
                    <a:pt x="13896" y="22603"/>
                    <a:pt x="14025" y="22702"/>
                  </a:cubicBezTo>
                  <a:cubicBezTo>
                    <a:pt x="14076" y="22753"/>
                    <a:pt x="14229" y="22868"/>
                    <a:pt x="14191" y="23289"/>
                  </a:cubicBezTo>
                  <a:cubicBezTo>
                    <a:pt x="14050" y="24323"/>
                    <a:pt x="11358" y="26849"/>
                    <a:pt x="9176" y="26939"/>
                  </a:cubicBezTo>
                  <a:cubicBezTo>
                    <a:pt x="9134" y="26940"/>
                    <a:pt x="9093" y="26941"/>
                    <a:pt x="9051" y="26941"/>
                  </a:cubicBezTo>
                  <a:cubicBezTo>
                    <a:pt x="8758" y="26941"/>
                    <a:pt x="8459" y="26902"/>
                    <a:pt x="8180" y="26824"/>
                  </a:cubicBezTo>
                  <a:cubicBezTo>
                    <a:pt x="8295" y="26071"/>
                    <a:pt x="8423" y="25382"/>
                    <a:pt x="8550" y="24744"/>
                  </a:cubicBezTo>
                  <a:lnTo>
                    <a:pt x="8589" y="24718"/>
                  </a:lnTo>
                  <a:cubicBezTo>
                    <a:pt x="9635" y="24042"/>
                    <a:pt x="10720" y="23353"/>
                    <a:pt x="11881" y="22906"/>
                  </a:cubicBezTo>
                  <a:cubicBezTo>
                    <a:pt x="12380" y="22720"/>
                    <a:pt x="12991" y="22562"/>
                    <a:pt x="13458" y="22562"/>
                  </a:cubicBezTo>
                  <a:close/>
                  <a:moveTo>
                    <a:pt x="1481" y="25012"/>
                  </a:moveTo>
                  <a:cubicBezTo>
                    <a:pt x="2527" y="25012"/>
                    <a:pt x="4633" y="26518"/>
                    <a:pt x="7083" y="31035"/>
                  </a:cubicBezTo>
                  <a:cubicBezTo>
                    <a:pt x="6994" y="31826"/>
                    <a:pt x="6904" y="32681"/>
                    <a:pt x="6815" y="33587"/>
                  </a:cubicBezTo>
                  <a:cubicBezTo>
                    <a:pt x="3969" y="32783"/>
                    <a:pt x="1723" y="29874"/>
                    <a:pt x="843" y="26888"/>
                  </a:cubicBezTo>
                  <a:cubicBezTo>
                    <a:pt x="575" y="25956"/>
                    <a:pt x="677" y="25267"/>
                    <a:pt x="1162" y="25076"/>
                  </a:cubicBezTo>
                  <a:cubicBezTo>
                    <a:pt x="1264" y="25037"/>
                    <a:pt x="1366" y="25012"/>
                    <a:pt x="1481" y="25012"/>
                  </a:cubicBezTo>
                  <a:close/>
                  <a:moveTo>
                    <a:pt x="14148" y="28307"/>
                  </a:moveTo>
                  <a:cubicBezTo>
                    <a:pt x="14369" y="28307"/>
                    <a:pt x="14557" y="28346"/>
                    <a:pt x="14701" y="28432"/>
                  </a:cubicBezTo>
                  <a:cubicBezTo>
                    <a:pt x="14905" y="28547"/>
                    <a:pt x="15007" y="28789"/>
                    <a:pt x="15007" y="29146"/>
                  </a:cubicBezTo>
                  <a:cubicBezTo>
                    <a:pt x="15007" y="30397"/>
                    <a:pt x="13068" y="33077"/>
                    <a:pt x="9367" y="33715"/>
                  </a:cubicBezTo>
                  <a:cubicBezTo>
                    <a:pt x="9046" y="33769"/>
                    <a:pt x="8719" y="33798"/>
                    <a:pt x="8390" y="33798"/>
                  </a:cubicBezTo>
                  <a:cubicBezTo>
                    <a:pt x="8027" y="33798"/>
                    <a:pt x="7662" y="33763"/>
                    <a:pt x="7300" y="33689"/>
                  </a:cubicBezTo>
                  <a:cubicBezTo>
                    <a:pt x="7389" y="32796"/>
                    <a:pt x="7478" y="31966"/>
                    <a:pt x="7568" y="31175"/>
                  </a:cubicBezTo>
                  <a:cubicBezTo>
                    <a:pt x="7759" y="31099"/>
                    <a:pt x="8065" y="30933"/>
                    <a:pt x="8652" y="30601"/>
                  </a:cubicBezTo>
                  <a:cubicBezTo>
                    <a:pt x="10050" y="29820"/>
                    <a:pt x="12758" y="28307"/>
                    <a:pt x="14148" y="28307"/>
                  </a:cubicBezTo>
                  <a:close/>
                  <a:moveTo>
                    <a:pt x="13910" y="1"/>
                  </a:moveTo>
                  <a:cubicBezTo>
                    <a:pt x="12723" y="1"/>
                    <a:pt x="11996" y="2272"/>
                    <a:pt x="11792" y="3791"/>
                  </a:cubicBezTo>
                  <a:cubicBezTo>
                    <a:pt x="11511" y="5884"/>
                    <a:pt x="11983" y="7440"/>
                    <a:pt x="13068" y="8104"/>
                  </a:cubicBezTo>
                  <a:cubicBezTo>
                    <a:pt x="12685" y="8984"/>
                    <a:pt x="12353" y="9814"/>
                    <a:pt x="12047" y="10605"/>
                  </a:cubicBezTo>
                  <a:cubicBezTo>
                    <a:pt x="11830" y="9099"/>
                    <a:pt x="11256" y="6305"/>
                    <a:pt x="9954" y="5182"/>
                  </a:cubicBezTo>
                  <a:cubicBezTo>
                    <a:pt x="9716" y="4979"/>
                    <a:pt x="9505" y="4909"/>
                    <a:pt x="9329" y="4909"/>
                  </a:cubicBezTo>
                  <a:cubicBezTo>
                    <a:pt x="9062" y="4909"/>
                    <a:pt x="8872" y="5069"/>
                    <a:pt x="8780" y="5169"/>
                  </a:cubicBezTo>
                  <a:cubicBezTo>
                    <a:pt x="8168" y="5820"/>
                    <a:pt x="8078" y="7645"/>
                    <a:pt x="8257" y="9150"/>
                  </a:cubicBezTo>
                  <a:cubicBezTo>
                    <a:pt x="8499" y="11205"/>
                    <a:pt x="9188" y="12940"/>
                    <a:pt x="10158" y="13936"/>
                  </a:cubicBezTo>
                  <a:cubicBezTo>
                    <a:pt x="10324" y="14102"/>
                    <a:pt x="10516" y="14255"/>
                    <a:pt x="10720" y="14369"/>
                  </a:cubicBezTo>
                  <a:cubicBezTo>
                    <a:pt x="10375" y="15441"/>
                    <a:pt x="10094" y="16398"/>
                    <a:pt x="9865" y="17253"/>
                  </a:cubicBezTo>
                  <a:cubicBezTo>
                    <a:pt x="9176" y="14331"/>
                    <a:pt x="7440" y="11435"/>
                    <a:pt x="6164" y="11256"/>
                  </a:cubicBezTo>
                  <a:cubicBezTo>
                    <a:pt x="6127" y="11252"/>
                    <a:pt x="6087" y="11250"/>
                    <a:pt x="6043" y="11250"/>
                  </a:cubicBezTo>
                  <a:cubicBezTo>
                    <a:pt x="5770" y="11250"/>
                    <a:pt x="5380" y="11350"/>
                    <a:pt x="5105" y="11945"/>
                  </a:cubicBezTo>
                  <a:cubicBezTo>
                    <a:pt x="4327" y="13591"/>
                    <a:pt x="5998" y="18963"/>
                    <a:pt x="8640" y="20635"/>
                  </a:cubicBezTo>
                  <a:cubicBezTo>
                    <a:pt x="8742" y="20699"/>
                    <a:pt x="8831" y="20737"/>
                    <a:pt x="8933" y="20788"/>
                  </a:cubicBezTo>
                  <a:cubicBezTo>
                    <a:pt x="8716" y="21643"/>
                    <a:pt x="8461" y="22638"/>
                    <a:pt x="8219" y="23863"/>
                  </a:cubicBezTo>
                  <a:cubicBezTo>
                    <a:pt x="7734" y="22792"/>
                    <a:pt x="6636" y="20673"/>
                    <a:pt x="4990" y="19180"/>
                  </a:cubicBezTo>
                  <a:cubicBezTo>
                    <a:pt x="4823" y="19035"/>
                    <a:pt x="4051" y="18383"/>
                    <a:pt x="3340" y="18383"/>
                  </a:cubicBezTo>
                  <a:cubicBezTo>
                    <a:pt x="3237" y="18383"/>
                    <a:pt x="3136" y="18397"/>
                    <a:pt x="3038" y="18427"/>
                  </a:cubicBezTo>
                  <a:cubicBezTo>
                    <a:pt x="2808" y="18504"/>
                    <a:pt x="2489" y="18721"/>
                    <a:pt x="2361" y="19295"/>
                  </a:cubicBezTo>
                  <a:cubicBezTo>
                    <a:pt x="2081" y="20609"/>
                    <a:pt x="3025" y="22996"/>
                    <a:pt x="4582" y="24846"/>
                  </a:cubicBezTo>
                  <a:cubicBezTo>
                    <a:pt x="5182" y="25573"/>
                    <a:pt x="6266" y="26671"/>
                    <a:pt x="7606" y="27168"/>
                  </a:cubicBezTo>
                  <a:cubicBezTo>
                    <a:pt x="7466" y="28087"/>
                    <a:pt x="7313" y="29095"/>
                    <a:pt x="7172" y="30193"/>
                  </a:cubicBezTo>
                  <a:cubicBezTo>
                    <a:pt x="4899" y="26206"/>
                    <a:pt x="2793" y="24519"/>
                    <a:pt x="1466" y="24519"/>
                  </a:cubicBezTo>
                  <a:cubicBezTo>
                    <a:pt x="1281" y="24519"/>
                    <a:pt x="1111" y="24552"/>
                    <a:pt x="958" y="24616"/>
                  </a:cubicBezTo>
                  <a:cubicBezTo>
                    <a:pt x="230" y="24910"/>
                    <a:pt x="1" y="25829"/>
                    <a:pt x="358" y="27028"/>
                  </a:cubicBezTo>
                  <a:cubicBezTo>
                    <a:pt x="1290" y="30193"/>
                    <a:pt x="3689" y="33243"/>
                    <a:pt x="6751" y="34085"/>
                  </a:cubicBezTo>
                  <a:cubicBezTo>
                    <a:pt x="6713" y="34582"/>
                    <a:pt x="6662" y="35093"/>
                    <a:pt x="6624" y="35616"/>
                  </a:cubicBezTo>
                  <a:cubicBezTo>
                    <a:pt x="6611" y="35756"/>
                    <a:pt x="6713" y="35884"/>
                    <a:pt x="6853" y="35897"/>
                  </a:cubicBezTo>
                  <a:lnTo>
                    <a:pt x="6866" y="35897"/>
                  </a:lnTo>
                  <a:cubicBezTo>
                    <a:pt x="6994" y="35897"/>
                    <a:pt x="7108" y="35795"/>
                    <a:pt x="7121" y="35667"/>
                  </a:cubicBezTo>
                  <a:cubicBezTo>
                    <a:pt x="7159" y="35157"/>
                    <a:pt x="7198" y="34672"/>
                    <a:pt x="7249" y="34187"/>
                  </a:cubicBezTo>
                  <a:cubicBezTo>
                    <a:pt x="7619" y="34263"/>
                    <a:pt x="7989" y="34302"/>
                    <a:pt x="8372" y="34302"/>
                  </a:cubicBezTo>
                  <a:cubicBezTo>
                    <a:pt x="8729" y="34302"/>
                    <a:pt x="9086" y="34263"/>
                    <a:pt x="9444" y="34200"/>
                  </a:cubicBezTo>
                  <a:cubicBezTo>
                    <a:pt x="13463" y="33511"/>
                    <a:pt x="15492" y="30588"/>
                    <a:pt x="15492" y="29146"/>
                  </a:cubicBezTo>
                  <a:cubicBezTo>
                    <a:pt x="15492" y="28598"/>
                    <a:pt x="15314" y="28215"/>
                    <a:pt x="14943" y="27998"/>
                  </a:cubicBezTo>
                  <a:cubicBezTo>
                    <a:pt x="14729" y="27872"/>
                    <a:pt x="14462" y="27816"/>
                    <a:pt x="14155" y="27816"/>
                  </a:cubicBezTo>
                  <a:cubicBezTo>
                    <a:pt x="12747" y="27816"/>
                    <a:pt x="10482" y="29004"/>
                    <a:pt x="8397" y="30167"/>
                  </a:cubicBezTo>
                  <a:cubicBezTo>
                    <a:pt x="8129" y="30320"/>
                    <a:pt x="7836" y="30486"/>
                    <a:pt x="7632" y="30588"/>
                  </a:cubicBezTo>
                  <a:cubicBezTo>
                    <a:pt x="7785" y="29376"/>
                    <a:pt x="7938" y="28279"/>
                    <a:pt x="8091" y="27296"/>
                  </a:cubicBezTo>
                  <a:cubicBezTo>
                    <a:pt x="8397" y="27373"/>
                    <a:pt x="8716" y="27411"/>
                    <a:pt x="9035" y="27424"/>
                  </a:cubicBezTo>
                  <a:lnTo>
                    <a:pt x="9188" y="27424"/>
                  </a:lnTo>
                  <a:cubicBezTo>
                    <a:pt x="11677" y="27309"/>
                    <a:pt x="14522" y="24553"/>
                    <a:pt x="14676" y="23340"/>
                  </a:cubicBezTo>
                  <a:cubicBezTo>
                    <a:pt x="14752" y="22753"/>
                    <a:pt x="14535" y="22460"/>
                    <a:pt x="14344" y="22307"/>
                  </a:cubicBezTo>
                  <a:cubicBezTo>
                    <a:pt x="14109" y="22121"/>
                    <a:pt x="13788" y="22053"/>
                    <a:pt x="13446" y="22053"/>
                  </a:cubicBezTo>
                  <a:cubicBezTo>
                    <a:pt x="12802" y="22053"/>
                    <a:pt x="12082" y="22293"/>
                    <a:pt x="11715" y="22434"/>
                  </a:cubicBezTo>
                  <a:cubicBezTo>
                    <a:pt x="10643" y="22830"/>
                    <a:pt x="9648" y="23442"/>
                    <a:pt x="8678" y="24055"/>
                  </a:cubicBezTo>
                  <a:cubicBezTo>
                    <a:pt x="8933" y="22855"/>
                    <a:pt x="9176" y="21847"/>
                    <a:pt x="9393" y="20992"/>
                  </a:cubicBezTo>
                  <a:cubicBezTo>
                    <a:pt x="9839" y="21158"/>
                    <a:pt x="10299" y="21247"/>
                    <a:pt x="10771" y="21247"/>
                  </a:cubicBezTo>
                  <a:cubicBezTo>
                    <a:pt x="11383" y="21247"/>
                    <a:pt x="11983" y="21120"/>
                    <a:pt x="12544" y="20890"/>
                  </a:cubicBezTo>
                  <a:cubicBezTo>
                    <a:pt x="14778" y="19971"/>
                    <a:pt x="16794" y="17751"/>
                    <a:pt x="16641" y="16424"/>
                  </a:cubicBezTo>
                  <a:cubicBezTo>
                    <a:pt x="16602" y="16118"/>
                    <a:pt x="16424" y="15607"/>
                    <a:pt x="15607" y="15467"/>
                  </a:cubicBezTo>
                  <a:cubicBezTo>
                    <a:pt x="15408" y="15440"/>
                    <a:pt x="15208" y="15426"/>
                    <a:pt x="15009" y="15426"/>
                  </a:cubicBezTo>
                  <a:cubicBezTo>
                    <a:pt x="14454" y="15426"/>
                    <a:pt x="13903" y="15532"/>
                    <a:pt x="13387" y="15748"/>
                  </a:cubicBezTo>
                  <a:cubicBezTo>
                    <a:pt x="12009" y="16258"/>
                    <a:pt x="11039" y="17088"/>
                    <a:pt x="10248" y="17764"/>
                  </a:cubicBezTo>
                  <a:cubicBezTo>
                    <a:pt x="10490" y="16832"/>
                    <a:pt x="10796" y="15786"/>
                    <a:pt x="11179" y="14586"/>
                  </a:cubicBezTo>
                  <a:cubicBezTo>
                    <a:pt x="11485" y="14701"/>
                    <a:pt x="11830" y="14765"/>
                    <a:pt x="12162" y="14765"/>
                  </a:cubicBezTo>
                  <a:lnTo>
                    <a:pt x="12187" y="14765"/>
                  </a:lnTo>
                  <a:cubicBezTo>
                    <a:pt x="13974" y="14765"/>
                    <a:pt x="16003" y="13374"/>
                    <a:pt x="17189" y="12187"/>
                  </a:cubicBezTo>
                  <a:cubicBezTo>
                    <a:pt x="17610" y="11766"/>
                    <a:pt x="18274" y="10848"/>
                    <a:pt x="18057" y="10095"/>
                  </a:cubicBezTo>
                  <a:cubicBezTo>
                    <a:pt x="17981" y="9814"/>
                    <a:pt x="17776" y="9584"/>
                    <a:pt x="17508" y="9469"/>
                  </a:cubicBezTo>
                  <a:cubicBezTo>
                    <a:pt x="17340" y="9398"/>
                    <a:pt x="17147" y="9369"/>
                    <a:pt x="16944" y="9369"/>
                  </a:cubicBezTo>
                  <a:cubicBezTo>
                    <a:pt x="16050" y="9369"/>
                    <a:pt x="14946" y="9933"/>
                    <a:pt x="14790" y="10005"/>
                  </a:cubicBezTo>
                  <a:cubicBezTo>
                    <a:pt x="13489" y="10694"/>
                    <a:pt x="12749" y="11039"/>
                    <a:pt x="12353" y="11218"/>
                  </a:cubicBezTo>
                  <a:cubicBezTo>
                    <a:pt x="12698" y="10312"/>
                    <a:pt x="13080" y="9342"/>
                    <a:pt x="13514" y="8308"/>
                  </a:cubicBezTo>
                  <a:cubicBezTo>
                    <a:pt x="13565" y="8334"/>
                    <a:pt x="13629" y="8346"/>
                    <a:pt x="13693" y="8372"/>
                  </a:cubicBezTo>
                  <a:lnTo>
                    <a:pt x="13706" y="8385"/>
                  </a:lnTo>
                  <a:cubicBezTo>
                    <a:pt x="13923" y="8449"/>
                    <a:pt x="14165" y="8474"/>
                    <a:pt x="14395" y="8474"/>
                  </a:cubicBezTo>
                  <a:cubicBezTo>
                    <a:pt x="16436" y="8474"/>
                    <a:pt x="18414" y="6190"/>
                    <a:pt x="19052" y="4531"/>
                  </a:cubicBezTo>
                  <a:cubicBezTo>
                    <a:pt x="19320" y="3842"/>
                    <a:pt x="19333" y="3344"/>
                    <a:pt x="19091" y="2987"/>
                  </a:cubicBezTo>
                  <a:cubicBezTo>
                    <a:pt x="18900" y="2725"/>
                    <a:pt x="18599" y="2563"/>
                    <a:pt x="18280" y="2563"/>
                  </a:cubicBezTo>
                  <a:cubicBezTo>
                    <a:pt x="18257" y="2563"/>
                    <a:pt x="18234" y="2564"/>
                    <a:pt x="18210" y="2566"/>
                  </a:cubicBezTo>
                  <a:cubicBezTo>
                    <a:pt x="17317" y="2566"/>
                    <a:pt x="15977" y="3332"/>
                    <a:pt x="15441" y="3702"/>
                  </a:cubicBezTo>
                  <a:cubicBezTo>
                    <a:pt x="15428" y="2974"/>
                    <a:pt x="15339" y="2260"/>
                    <a:pt x="15173" y="1558"/>
                  </a:cubicBezTo>
                  <a:cubicBezTo>
                    <a:pt x="14918" y="524"/>
                    <a:pt x="14497" y="1"/>
                    <a:pt x="139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2" name="Google Shape;3722;p314"/>
          <p:cNvGrpSpPr/>
          <p:nvPr/>
        </p:nvGrpSpPr>
        <p:grpSpPr>
          <a:xfrm>
            <a:off x="7695702" y="3083115"/>
            <a:ext cx="653267" cy="732771"/>
            <a:chOff x="3844875" y="2100375"/>
            <a:chExt cx="483150" cy="541950"/>
          </a:xfrm>
        </p:grpSpPr>
        <p:sp>
          <p:nvSpPr>
            <p:cNvPr id="3723" name="Google Shape;3723;p314"/>
            <p:cNvSpPr/>
            <p:nvPr/>
          </p:nvSpPr>
          <p:spPr>
            <a:xfrm>
              <a:off x="3844875" y="2107500"/>
              <a:ext cx="483150" cy="465225"/>
            </a:xfrm>
            <a:custGeom>
              <a:rect b="b" l="l" r="r" t="t"/>
              <a:pathLst>
                <a:path extrusionOk="0" h="18609" w="19326">
                  <a:moveTo>
                    <a:pt x="11866" y="0"/>
                  </a:moveTo>
                  <a:cubicBezTo>
                    <a:pt x="11845" y="0"/>
                    <a:pt x="11825" y="2"/>
                    <a:pt x="11806" y="6"/>
                  </a:cubicBezTo>
                  <a:cubicBezTo>
                    <a:pt x="11500" y="57"/>
                    <a:pt x="10964" y="848"/>
                    <a:pt x="10721" y="1077"/>
                  </a:cubicBezTo>
                  <a:cubicBezTo>
                    <a:pt x="7659" y="3821"/>
                    <a:pt x="3907" y="4268"/>
                    <a:pt x="1980" y="7573"/>
                  </a:cubicBezTo>
                  <a:cubicBezTo>
                    <a:pt x="0" y="10954"/>
                    <a:pt x="2121" y="16196"/>
                    <a:pt x="6297" y="16196"/>
                  </a:cubicBezTo>
                  <a:cubicBezTo>
                    <a:pt x="6454" y="16196"/>
                    <a:pt x="6615" y="16189"/>
                    <a:pt x="6778" y="16173"/>
                  </a:cubicBezTo>
                  <a:cubicBezTo>
                    <a:pt x="6880" y="16161"/>
                    <a:pt x="8271" y="15893"/>
                    <a:pt x="8246" y="15829"/>
                  </a:cubicBezTo>
                  <a:lnTo>
                    <a:pt x="8246" y="15829"/>
                  </a:lnTo>
                  <a:cubicBezTo>
                    <a:pt x="8692" y="16913"/>
                    <a:pt x="9267" y="17832"/>
                    <a:pt x="10415" y="18317"/>
                  </a:cubicBezTo>
                  <a:cubicBezTo>
                    <a:pt x="10898" y="18514"/>
                    <a:pt x="11405" y="18608"/>
                    <a:pt x="11915" y="18608"/>
                  </a:cubicBezTo>
                  <a:cubicBezTo>
                    <a:pt x="15516" y="18608"/>
                    <a:pt x="19326" y="13896"/>
                    <a:pt x="16744" y="6922"/>
                  </a:cubicBezTo>
                  <a:cubicBezTo>
                    <a:pt x="15484" y="3528"/>
                    <a:pt x="12784" y="0"/>
                    <a:pt x="118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314"/>
            <p:cNvSpPr/>
            <p:nvPr/>
          </p:nvSpPr>
          <p:spPr>
            <a:xfrm>
              <a:off x="3940950" y="2267075"/>
              <a:ext cx="117025" cy="162750"/>
            </a:xfrm>
            <a:custGeom>
              <a:rect b="b" l="l" r="r" t="t"/>
              <a:pathLst>
                <a:path extrusionOk="0" h="6510" w="4681">
                  <a:moveTo>
                    <a:pt x="166" y="0"/>
                  </a:moveTo>
                  <a:cubicBezTo>
                    <a:pt x="158" y="0"/>
                    <a:pt x="149" y="1"/>
                    <a:pt x="141" y="3"/>
                  </a:cubicBezTo>
                  <a:cubicBezTo>
                    <a:pt x="51" y="28"/>
                    <a:pt x="0" y="105"/>
                    <a:pt x="13" y="194"/>
                  </a:cubicBezTo>
                  <a:cubicBezTo>
                    <a:pt x="523" y="2632"/>
                    <a:pt x="2310" y="5069"/>
                    <a:pt x="4352" y="6473"/>
                  </a:cubicBezTo>
                  <a:cubicBezTo>
                    <a:pt x="4385" y="6499"/>
                    <a:pt x="4420" y="6510"/>
                    <a:pt x="4453" y="6510"/>
                  </a:cubicBezTo>
                  <a:cubicBezTo>
                    <a:pt x="4582" y="6510"/>
                    <a:pt x="4680" y="6339"/>
                    <a:pt x="4569" y="6217"/>
                  </a:cubicBezTo>
                  <a:cubicBezTo>
                    <a:pt x="3701" y="5324"/>
                    <a:pt x="2884" y="4367"/>
                    <a:pt x="2157" y="3359"/>
                  </a:cubicBezTo>
                  <a:cubicBezTo>
                    <a:pt x="531" y="1100"/>
                    <a:pt x="462" y="0"/>
                    <a:pt x="1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314"/>
            <p:cNvSpPr/>
            <p:nvPr/>
          </p:nvSpPr>
          <p:spPr>
            <a:xfrm>
              <a:off x="3989125" y="2222600"/>
              <a:ext cx="104925" cy="137875"/>
            </a:xfrm>
            <a:custGeom>
              <a:rect b="b" l="l" r="r" t="t"/>
              <a:pathLst>
                <a:path extrusionOk="0" h="5515" w="4197">
                  <a:moveTo>
                    <a:pt x="190" y="1"/>
                  </a:moveTo>
                  <a:cubicBezTo>
                    <a:pt x="174" y="1"/>
                    <a:pt x="158" y="3"/>
                    <a:pt x="140" y="8"/>
                  </a:cubicBezTo>
                  <a:cubicBezTo>
                    <a:pt x="51" y="34"/>
                    <a:pt x="0" y="110"/>
                    <a:pt x="26" y="200"/>
                  </a:cubicBezTo>
                  <a:cubicBezTo>
                    <a:pt x="587" y="2165"/>
                    <a:pt x="2131" y="4334"/>
                    <a:pt x="3867" y="5482"/>
                  </a:cubicBezTo>
                  <a:cubicBezTo>
                    <a:pt x="3899" y="5505"/>
                    <a:pt x="3933" y="5515"/>
                    <a:pt x="3965" y="5515"/>
                  </a:cubicBezTo>
                  <a:cubicBezTo>
                    <a:pt x="4095" y="5515"/>
                    <a:pt x="4196" y="5353"/>
                    <a:pt x="4084" y="5240"/>
                  </a:cubicBezTo>
                  <a:cubicBezTo>
                    <a:pt x="545" y="1237"/>
                    <a:pt x="530" y="1"/>
                    <a:pt x="1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314"/>
            <p:cNvSpPr/>
            <p:nvPr/>
          </p:nvSpPr>
          <p:spPr>
            <a:xfrm>
              <a:off x="4112575" y="2380275"/>
              <a:ext cx="141850" cy="70325"/>
            </a:xfrm>
            <a:custGeom>
              <a:rect b="b" l="l" r="r" t="t"/>
              <a:pathLst>
                <a:path extrusionOk="0" h="2813" w="5674">
                  <a:moveTo>
                    <a:pt x="5457" y="0"/>
                  </a:moveTo>
                  <a:cubicBezTo>
                    <a:pt x="5434" y="0"/>
                    <a:pt x="5410" y="6"/>
                    <a:pt x="5386" y="18"/>
                  </a:cubicBezTo>
                  <a:cubicBezTo>
                    <a:pt x="2935" y="1409"/>
                    <a:pt x="2514" y="1587"/>
                    <a:pt x="154" y="2493"/>
                  </a:cubicBezTo>
                  <a:cubicBezTo>
                    <a:pt x="1" y="2570"/>
                    <a:pt x="52" y="2812"/>
                    <a:pt x="230" y="2812"/>
                  </a:cubicBezTo>
                  <a:cubicBezTo>
                    <a:pt x="2119" y="2659"/>
                    <a:pt x="4314" y="1574"/>
                    <a:pt x="5577" y="260"/>
                  </a:cubicBezTo>
                  <a:cubicBezTo>
                    <a:pt x="5674" y="153"/>
                    <a:pt x="5580" y="0"/>
                    <a:pt x="54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314"/>
            <p:cNvSpPr/>
            <p:nvPr/>
          </p:nvSpPr>
          <p:spPr>
            <a:xfrm>
              <a:off x="3906175" y="2355250"/>
              <a:ext cx="100375" cy="108175"/>
            </a:xfrm>
            <a:custGeom>
              <a:rect b="b" l="l" r="r" t="t"/>
              <a:pathLst>
                <a:path extrusionOk="0" h="4327" w="4015">
                  <a:moveTo>
                    <a:pt x="181" y="1"/>
                  </a:moveTo>
                  <a:cubicBezTo>
                    <a:pt x="164" y="1"/>
                    <a:pt x="147" y="4"/>
                    <a:pt x="128" y="11"/>
                  </a:cubicBezTo>
                  <a:cubicBezTo>
                    <a:pt x="39" y="36"/>
                    <a:pt x="0" y="125"/>
                    <a:pt x="26" y="215"/>
                  </a:cubicBezTo>
                  <a:cubicBezTo>
                    <a:pt x="600" y="1835"/>
                    <a:pt x="2119" y="3558"/>
                    <a:pt x="3714" y="4311"/>
                  </a:cubicBezTo>
                  <a:cubicBezTo>
                    <a:pt x="3739" y="4322"/>
                    <a:pt x="3764" y="4327"/>
                    <a:pt x="3788" y="4327"/>
                  </a:cubicBezTo>
                  <a:cubicBezTo>
                    <a:pt x="3927" y="4327"/>
                    <a:pt x="4014" y="4152"/>
                    <a:pt x="3905" y="4043"/>
                  </a:cubicBezTo>
                  <a:cubicBezTo>
                    <a:pt x="581" y="948"/>
                    <a:pt x="462" y="1"/>
                    <a:pt x="1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314"/>
            <p:cNvSpPr/>
            <p:nvPr/>
          </p:nvSpPr>
          <p:spPr>
            <a:xfrm>
              <a:off x="4107475" y="2477200"/>
              <a:ext cx="126675" cy="51125"/>
            </a:xfrm>
            <a:custGeom>
              <a:rect b="b" l="l" r="r" t="t"/>
              <a:pathLst>
                <a:path extrusionOk="0" h="2045" w="5067">
                  <a:moveTo>
                    <a:pt x="4919" y="0"/>
                  </a:moveTo>
                  <a:cubicBezTo>
                    <a:pt x="4689" y="0"/>
                    <a:pt x="4160" y="491"/>
                    <a:pt x="2552" y="1041"/>
                  </a:cubicBezTo>
                  <a:cubicBezTo>
                    <a:pt x="651" y="1730"/>
                    <a:pt x="51" y="1526"/>
                    <a:pt x="13" y="1819"/>
                  </a:cubicBezTo>
                  <a:cubicBezTo>
                    <a:pt x="0" y="1909"/>
                    <a:pt x="77" y="1998"/>
                    <a:pt x="166" y="2011"/>
                  </a:cubicBezTo>
                  <a:cubicBezTo>
                    <a:pt x="349" y="2033"/>
                    <a:pt x="537" y="2044"/>
                    <a:pt x="729" y="2044"/>
                  </a:cubicBezTo>
                  <a:cubicBezTo>
                    <a:pt x="2258" y="2044"/>
                    <a:pt x="3995" y="1340"/>
                    <a:pt x="5015" y="262"/>
                  </a:cubicBezTo>
                  <a:cubicBezTo>
                    <a:pt x="5054" y="211"/>
                    <a:pt x="5066" y="148"/>
                    <a:pt x="5041" y="84"/>
                  </a:cubicBezTo>
                  <a:cubicBezTo>
                    <a:pt x="5010" y="26"/>
                    <a:pt x="4972" y="0"/>
                    <a:pt x="49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314"/>
            <p:cNvSpPr/>
            <p:nvPr/>
          </p:nvSpPr>
          <p:spPr>
            <a:xfrm>
              <a:off x="4133300" y="2281675"/>
              <a:ext cx="110425" cy="81025"/>
            </a:xfrm>
            <a:custGeom>
              <a:rect b="b" l="l" r="r" t="t"/>
              <a:pathLst>
                <a:path extrusionOk="0" h="3241" w="4417">
                  <a:moveTo>
                    <a:pt x="4269" y="0"/>
                  </a:moveTo>
                  <a:cubicBezTo>
                    <a:pt x="4142" y="0"/>
                    <a:pt x="3912" y="223"/>
                    <a:pt x="3166" y="797"/>
                  </a:cubicBezTo>
                  <a:cubicBezTo>
                    <a:pt x="473" y="2864"/>
                    <a:pt x="1" y="2851"/>
                    <a:pt x="78" y="3119"/>
                  </a:cubicBezTo>
                  <a:cubicBezTo>
                    <a:pt x="99" y="3193"/>
                    <a:pt x="163" y="3241"/>
                    <a:pt x="235" y="3241"/>
                  </a:cubicBezTo>
                  <a:cubicBezTo>
                    <a:pt x="251" y="3241"/>
                    <a:pt x="266" y="3239"/>
                    <a:pt x="282" y="3234"/>
                  </a:cubicBezTo>
                  <a:cubicBezTo>
                    <a:pt x="1928" y="2698"/>
                    <a:pt x="3370" y="1665"/>
                    <a:pt x="4378" y="248"/>
                  </a:cubicBezTo>
                  <a:cubicBezTo>
                    <a:pt x="4416" y="197"/>
                    <a:pt x="4416" y="121"/>
                    <a:pt x="4378" y="70"/>
                  </a:cubicBezTo>
                  <a:cubicBezTo>
                    <a:pt x="4343" y="25"/>
                    <a:pt x="4312" y="0"/>
                    <a:pt x="42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314"/>
            <p:cNvSpPr/>
            <p:nvPr/>
          </p:nvSpPr>
          <p:spPr>
            <a:xfrm>
              <a:off x="4140975" y="2202275"/>
              <a:ext cx="67900" cy="66675"/>
            </a:xfrm>
            <a:custGeom>
              <a:rect b="b" l="l" r="r" t="t"/>
              <a:pathLst>
                <a:path extrusionOk="0" h="2667" w="2716">
                  <a:moveTo>
                    <a:pt x="2524" y="1"/>
                  </a:moveTo>
                  <a:cubicBezTo>
                    <a:pt x="2483" y="1"/>
                    <a:pt x="2442" y="17"/>
                    <a:pt x="2412" y="56"/>
                  </a:cubicBezTo>
                  <a:cubicBezTo>
                    <a:pt x="689" y="1944"/>
                    <a:pt x="1646" y="949"/>
                    <a:pt x="115" y="2365"/>
                  </a:cubicBezTo>
                  <a:cubicBezTo>
                    <a:pt x="0" y="2480"/>
                    <a:pt x="81" y="2666"/>
                    <a:pt x="219" y="2666"/>
                  </a:cubicBezTo>
                  <a:cubicBezTo>
                    <a:pt x="235" y="2666"/>
                    <a:pt x="251" y="2664"/>
                    <a:pt x="268" y="2659"/>
                  </a:cubicBezTo>
                  <a:cubicBezTo>
                    <a:pt x="1340" y="2378"/>
                    <a:pt x="2412" y="1306"/>
                    <a:pt x="2680" y="209"/>
                  </a:cubicBezTo>
                  <a:cubicBezTo>
                    <a:pt x="2716" y="92"/>
                    <a:pt x="2620" y="1"/>
                    <a:pt x="25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314"/>
            <p:cNvSpPr/>
            <p:nvPr/>
          </p:nvSpPr>
          <p:spPr>
            <a:xfrm>
              <a:off x="4048125" y="2191775"/>
              <a:ext cx="56075" cy="70750"/>
            </a:xfrm>
            <a:custGeom>
              <a:rect b="b" l="l" r="r" t="t"/>
              <a:pathLst>
                <a:path extrusionOk="0" h="2830" w="2243">
                  <a:moveTo>
                    <a:pt x="182" y="1"/>
                  </a:moveTo>
                  <a:cubicBezTo>
                    <a:pt x="90" y="1"/>
                    <a:pt x="1" y="84"/>
                    <a:pt x="26" y="195"/>
                  </a:cubicBezTo>
                  <a:cubicBezTo>
                    <a:pt x="180" y="1190"/>
                    <a:pt x="1034" y="2351"/>
                    <a:pt x="1940" y="2811"/>
                  </a:cubicBezTo>
                  <a:cubicBezTo>
                    <a:pt x="1966" y="2823"/>
                    <a:pt x="1992" y="2829"/>
                    <a:pt x="2016" y="2829"/>
                  </a:cubicBezTo>
                  <a:cubicBezTo>
                    <a:pt x="2141" y="2829"/>
                    <a:pt x="2243" y="2685"/>
                    <a:pt x="2157" y="2568"/>
                  </a:cubicBezTo>
                  <a:lnTo>
                    <a:pt x="2157" y="2568"/>
                  </a:lnTo>
                  <a:cubicBezTo>
                    <a:pt x="2157" y="2568"/>
                    <a:pt x="2157" y="2568"/>
                    <a:pt x="2157" y="2568"/>
                  </a:cubicBezTo>
                  <a:cubicBezTo>
                    <a:pt x="2161" y="2568"/>
                    <a:pt x="447" y="245"/>
                    <a:pt x="307" y="67"/>
                  </a:cubicBezTo>
                  <a:cubicBezTo>
                    <a:pt x="273" y="21"/>
                    <a:pt x="227" y="1"/>
                    <a:pt x="1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314"/>
            <p:cNvSpPr/>
            <p:nvPr/>
          </p:nvSpPr>
          <p:spPr>
            <a:xfrm>
              <a:off x="3861200" y="2100375"/>
              <a:ext cx="435150" cy="541950"/>
            </a:xfrm>
            <a:custGeom>
              <a:rect b="b" l="l" r="r" t="t"/>
              <a:pathLst>
                <a:path extrusionOk="0" h="21678" w="17406">
                  <a:moveTo>
                    <a:pt x="11197" y="571"/>
                  </a:moveTo>
                  <a:cubicBezTo>
                    <a:pt x="11308" y="571"/>
                    <a:pt x="11982" y="886"/>
                    <a:pt x="13207" y="2549"/>
                  </a:cubicBezTo>
                  <a:cubicBezTo>
                    <a:pt x="13705" y="3238"/>
                    <a:pt x="14152" y="3940"/>
                    <a:pt x="14560" y="4680"/>
                  </a:cubicBezTo>
                  <a:cubicBezTo>
                    <a:pt x="15045" y="5522"/>
                    <a:pt x="15453" y="6403"/>
                    <a:pt x="15798" y="7309"/>
                  </a:cubicBezTo>
                  <a:cubicBezTo>
                    <a:pt x="16934" y="10371"/>
                    <a:pt x="17189" y="14570"/>
                    <a:pt x="14509" y="17173"/>
                  </a:cubicBezTo>
                  <a:cubicBezTo>
                    <a:pt x="13540" y="18106"/>
                    <a:pt x="12374" y="18604"/>
                    <a:pt x="11244" y="18604"/>
                  </a:cubicBezTo>
                  <a:cubicBezTo>
                    <a:pt x="10768" y="18604"/>
                    <a:pt x="10298" y="18516"/>
                    <a:pt x="9851" y="18334"/>
                  </a:cubicBezTo>
                  <a:cubicBezTo>
                    <a:pt x="8767" y="17888"/>
                    <a:pt x="8256" y="16982"/>
                    <a:pt x="7861" y="16063"/>
                  </a:cubicBezTo>
                  <a:cubicBezTo>
                    <a:pt x="8575" y="14634"/>
                    <a:pt x="9175" y="13153"/>
                    <a:pt x="9647" y="11635"/>
                  </a:cubicBezTo>
                  <a:lnTo>
                    <a:pt x="9660" y="11635"/>
                  </a:lnTo>
                  <a:cubicBezTo>
                    <a:pt x="10464" y="9070"/>
                    <a:pt x="11140" y="4770"/>
                    <a:pt x="11395" y="1860"/>
                  </a:cubicBezTo>
                  <a:cubicBezTo>
                    <a:pt x="11408" y="1707"/>
                    <a:pt x="11293" y="1567"/>
                    <a:pt x="11127" y="1554"/>
                  </a:cubicBezTo>
                  <a:cubicBezTo>
                    <a:pt x="11120" y="1553"/>
                    <a:pt x="11112" y="1553"/>
                    <a:pt x="11104" y="1553"/>
                  </a:cubicBezTo>
                  <a:cubicBezTo>
                    <a:pt x="10960" y="1553"/>
                    <a:pt x="10833" y="1664"/>
                    <a:pt x="10808" y="1809"/>
                  </a:cubicBezTo>
                  <a:cubicBezTo>
                    <a:pt x="10566" y="4693"/>
                    <a:pt x="9902" y="8930"/>
                    <a:pt x="9098" y="11456"/>
                  </a:cubicBezTo>
                  <a:cubicBezTo>
                    <a:pt x="8614" y="12987"/>
                    <a:pt x="8014" y="14480"/>
                    <a:pt x="7299" y="15910"/>
                  </a:cubicBezTo>
                  <a:cubicBezTo>
                    <a:pt x="6708" y="16084"/>
                    <a:pt x="6141" y="16170"/>
                    <a:pt x="5604" y="16170"/>
                  </a:cubicBezTo>
                  <a:cubicBezTo>
                    <a:pt x="4022" y="16170"/>
                    <a:pt x="2701" y="15422"/>
                    <a:pt x="1787" y="13983"/>
                  </a:cubicBezTo>
                  <a:cubicBezTo>
                    <a:pt x="625" y="12158"/>
                    <a:pt x="523" y="9759"/>
                    <a:pt x="1557" y="8011"/>
                  </a:cubicBezTo>
                  <a:cubicBezTo>
                    <a:pt x="2654" y="6135"/>
                    <a:pt x="4390" y="5191"/>
                    <a:pt x="6240" y="4195"/>
                  </a:cubicBezTo>
                  <a:cubicBezTo>
                    <a:pt x="7567" y="3468"/>
                    <a:pt x="8945" y="2728"/>
                    <a:pt x="10234" y="1579"/>
                  </a:cubicBezTo>
                  <a:cubicBezTo>
                    <a:pt x="10362" y="1452"/>
                    <a:pt x="10477" y="1324"/>
                    <a:pt x="10579" y="1184"/>
                  </a:cubicBezTo>
                  <a:cubicBezTo>
                    <a:pt x="10898" y="801"/>
                    <a:pt x="11115" y="597"/>
                    <a:pt x="11191" y="571"/>
                  </a:cubicBezTo>
                  <a:cubicBezTo>
                    <a:pt x="11193" y="571"/>
                    <a:pt x="11195" y="571"/>
                    <a:pt x="11197" y="571"/>
                  </a:cubicBezTo>
                  <a:close/>
                  <a:moveTo>
                    <a:pt x="11191" y="1"/>
                  </a:moveTo>
                  <a:cubicBezTo>
                    <a:pt x="11156" y="1"/>
                    <a:pt x="11122" y="4"/>
                    <a:pt x="11089" y="10"/>
                  </a:cubicBezTo>
                  <a:cubicBezTo>
                    <a:pt x="10808" y="61"/>
                    <a:pt x="10540" y="367"/>
                    <a:pt x="10158" y="826"/>
                  </a:cubicBezTo>
                  <a:cubicBezTo>
                    <a:pt x="10068" y="929"/>
                    <a:pt x="9966" y="1043"/>
                    <a:pt x="9864" y="1146"/>
                  </a:cubicBezTo>
                  <a:cubicBezTo>
                    <a:pt x="8639" y="2243"/>
                    <a:pt x="7286" y="2970"/>
                    <a:pt x="5985" y="3685"/>
                  </a:cubicBezTo>
                  <a:cubicBezTo>
                    <a:pt x="4071" y="4718"/>
                    <a:pt x="2246" y="5688"/>
                    <a:pt x="1072" y="7704"/>
                  </a:cubicBezTo>
                  <a:cubicBezTo>
                    <a:pt x="0" y="9542"/>
                    <a:pt x="26" y="12005"/>
                    <a:pt x="1123" y="13983"/>
                  </a:cubicBezTo>
                  <a:cubicBezTo>
                    <a:pt x="1187" y="14085"/>
                    <a:pt x="1251" y="14187"/>
                    <a:pt x="1314" y="14302"/>
                  </a:cubicBezTo>
                  <a:cubicBezTo>
                    <a:pt x="2342" y="15905"/>
                    <a:pt x="3834" y="16747"/>
                    <a:pt x="5616" y="16747"/>
                  </a:cubicBezTo>
                  <a:cubicBezTo>
                    <a:pt x="6046" y="16747"/>
                    <a:pt x="6493" y="16698"/>
                    <a:pt x="6955" y="16599"/>
                  </a:cubicBezTo>
                  <a:lnTo>
                    <a:pt x="6955" y="16599"/>
                  </a:lnTo>
                  <a:cubicBezTo>
                    <a:pt x="6202" y="18002"/>
                    <a:pt x="5347" y="19355"/>
                    <a:pt x="4403" y="20644"/>
                  </a:cubicBezTo>
                  <a:cubicBezTo>
                    <a:pt x="4224" y="20899"/>
                    <a:pt x="4071" y="21116"/>
                    <a:pt x="3994" y="21244"/>
                  </a:cubicBezTo>
                  <a:cubicBezTo>
                    <a:pt x="3943" y="21333"/>
                    <a:pt x="3943" y="21448"/>
                    <a:pt x="3994" y="21537"/>
                  </a:cubicBezTo>
                  <a:cubicBezTo>
                    <a:pt x="4045" y="21626"/>
                    <a:pt x="4135" y="21677"/>
                    <a:pt x="4237" y="21677"/>
                  </a:cubicBezTo>
                  <a:lnTo>
                    <a:pt x="4313" y="21677"/>
                  </a:lnTo>
                  <a:cubicBezTo>
                    <a:pt x="4390" y="21652"/>
                    <a:pt x="4454" y="21601"/>
                    <a:pt x="4492" y="21537"/>
                  </a:cubicBezTo>
                  <a:cubicBezTo>
                    <a:pt x="4556" y="21422"/>
                    <a:pt x="4709" y="21218"/>
                    <a:pt x="4875" y="20976"/>
                  </a:cubicBezTo>
                  <a:cubicBezTo>
                    <a:pt x="5870" y="19623"/>
                    <a:pt x="6750" y="18194"/>
                    <a:pt x="7542" y="16714"/>
                  </a:cubicBezTo>
                  <a:cubicBezTo>
                    <a:pt x="7937" y="17543"/>
                    <a:pt x="8511" y="18398"/>
                    <a:pt x="9647" y="18857"/>
                  </a:cubicBezTo>
                  <a:cubicBezTo>
                    <a:pt x="10168" y="19070"/>
                    <a:pt x="10717" y="19173"/>
                    <a:pt x="11270" y="19173"/>
                  </a:cubicBezTo>
                  <a:cubicBezTo>
                    <a:pt x="12546" y="19173"/>
                    <a:pt x="13849" y="18622"/>
                    <a:pt x="14917" y="17581"/>
                  </a:cubicBezTo>
                  <a:cubicBezTo>
                    <a:pt x="16015" y="16522"/>
                    <a:pt x="16755" y="15055"/>
                    <a:pt x="17061" y="13357"/>
                  </a:cubicBezTo>
                  <a:cubicBezTo>
                    <a:pt x="17406" y="11431"/>
                    <a:pt x="17163" y="9325"/>
                    <a:pt x="16347" y="7117"/>
                  </a:cubicBezTo>
                  <a:lnTo>
                    <a:pt x="16359" y="7117"/>
                  </a:lnTo>
                  <a:cubicBezTo>
                    <a:pt x="15217" y="4025"/>
                    <a:pt x="12478" y="1"/>
                    <a:pt x="11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3" name="Google Shape;3733;p314"/>
          <p:cNvSpPr/>
          <p:nvPr/>
        </p:nvSpPr>
        <p:spPr>
          <a:xfrm flipH="1">
            <a:off x="6992952" y="1772774"/>
            <a:ext cx="1070221" cy="866189"/>
          </a:xfrm>
          <a:custGeom>
            <a:rect b="b" l="l" r="r" t="t"/>
            <a:pathLst>
              <a:path extrusionOk="0" fill="none" h="25625" w="31661">
                <a:moveTo>
                  <a:pt x="24489" y="25267"/>
                </a:moveTo>
                <a:cubicBezTo>
                  <a:pt x="23404" y="24705"/>
                  <a:pt x="22358" y="23735"/>
                  <a:pt x="22383" y="22523"/>
                </a:cubicBezTo>
                <a:cubicBezTo>
                  <a:pt x="22421" y="20673"/>
                  <a:pt x="24872" y="19422"/>
                  <a:pt x="24616" y="17585"/>
                </a:cubicBezTo>
                <a:cubicBezTo>
                  <a:pt x="24463" y="16411"/>
                  <a:pt x="23213" y="15696"/>
                  <a:pt x="22051" y="15479"/>
                </a:cubicBezTo>
                <a:cubicBezTo>
                  <a:pt x="20877" y="15250"/>
                  <a:pt x="19652" y="15326"/>
                  <a:pt x="18555" y="14892"/>
                </a:cubicBezTo>
                <a:cubicBezTo>
                  <a:pt x="16934" y="14190"/>
                  <a:pt x="15965" y="12532"/>
                  <a:pt x="16143" y="10783"/>
                </a:cubicBezTo>
                <a:cubicBezTo>
                  <a:pt x="16347" y="9124"/>
                  <a:pt x="18147" y="7619"/>
                  <a:pt x="19652" y="8333"/>
                </a:cubicBezTo>
                <a:cubicBezTo>
                  <a:pt x="20112" y="8537"/>
                  <a:pt x="20469" y="8908"/>
                  <a:pt x="20788" y="9290"/>
                </a:cubicBezTo>
                <a:cubicBezTo>
                  <a:pt x="21299" y="9877"/>
                  <a:pt x="21783" y="10554"/>
                  <a:pt x="21847" y="11319"/>
                </a:cubicBezTo>
                <a:cubicBezTo>
                  <a:pt x="21962" y="12889"/>
                  <a:pt x="20367" y="13961"/>
                  <a:pt x="19002" y="14739"/>
                </a:cubicBezTo>
                <a:cubicBezTo>
                  <a:pt x="17636" y="15518"/>
                  <a:pt x="16092" y="16743"/>
                  <a:pt x="16398" y="18287"/>
                </a:cubicBezTo>
                <a:cubicBezTo>
                  <a:pt x="16692" y="19741"/>
                  <a:pt x="18657" y="20354"/>
                  <a:pt x="20010" y="19729"/>
                </a:cubicBezTo>
                <a:cubicBezTo>
                  <a:pt x="21375" y="19091"/>
                  <a:pt x="22179" y="17700"/>
                  <a:pt x="22728" y="16309"/>
                </a:cubicBezTo>
                <a:cubicBezTo>
                  <a:pt x="22945" y="15747"/>
                  <a:pt x="23174" y="15135"/>
                  <a:pt x="23685" y="14816"/>
                </a:cubicBezTo>
                <a:cubicBezTo>
                  <a:pt x="24259" y="14458"/>
                  <a:pt x="24999" y="14599"/>
                  <a:pt x="25675" y="14650"/>
                </a:cubicBezTo>
                <a:cubicBezTo>
                  <a:pt x="27526" y="14816"/>
                  <a:pt x="29542" y="14139"/>
                  <a:pt x="30588" y="12595"/>
                </a:cubicBezTo>
                <a:cubicBezTo>
                  <a:pt x="31647" y="11064"/>
                  <a:pt x="31392" y="8652"/>
                  <a:pt x="29810" y="7657"/>
                </a:cubicBezTo>
                <a:cubicBezTo>
                  <a:pt x="28700" y="6955"/>
                  <a:pt x="27194" y="7083"/>
                  <a:pt x="26084" y="7785"/>
                </a:cubicBezTo>
                <a:cubicBezTo>
                  <a:pt x="24974" y="8499"/>
                  <a:pt x="24246" y="9686"/>
                  <a:pt x="23889" y="10962"/>
                </a:cubicBezTo>
                <a:cubicBezTo>
                  <a:pt x="23468" y="12442"/>
                  <a:pt x="23570" y="14165"/>
                  <a:pt x="24527" y="15377"/>
                </a:cubicBezTo>
                <a:cubicBezTo>
                  <a:pt x="25484" y="16602"/>
                  <a:pt x="27436" y="17049"/>
                  <a:pt x="28649" y="16092"/>
                </a:cubicBezTo>
                <a:cubicBezTo>
                  <a:pt x="30116" y="14918"/>
                  <a:pt x="29682" y="12366"/>
                  <a:pt x="28215" y="11166"/>
                </a:cubicBezTo>
                <a:cubicBezTo>
                  <a:pt x="26747" y="9979"/>
                  <a:pt x="24706" y="9839"/>
                  <a:pt x="22817" y="9954"/>
                </a:cubicBezTo>
                <a:cubicBezTo>
                  <a:pt x="21541" y="10030"/>
                  <a:pt x="20201" y="10247"/>
                  <a:pt x="19257" y="11102"/>
                </a:cubicBezTo>
                <a:cubicBezTo>
                  <a:pt x="18300" y="11957"/>
                  <a:pt x="18032" y="13642"/>
                  <a:pt x="19002" y="14471"/>
                </a:cubicBezTo>
                <a:cubicBezTo>
                  <a:pt x="20010" y="15313"/>
                  <a:pt x="21669" y="14701"/>
                  <a:pt x="22409" y="13603"/>
                </a:cubicBezTo>
                <a:cubicBezTo>
                  <a:pt x="23162" y="12519"/>
                  <a:pt x="23302" y="11153"/>
                  <a:pt x="23595" y="9865"/>
                </a:cubicBezTo>
                <a:cubicBezTo>
                  <a:pt x="23876" y="8576"/>
                  <a:pt x="24438" y="7198"/>
                  <a:pt x="25624" y="6623"/>
                </a:cubicBezTo>
                <a:cubicBezTo>
                  <a:pt x="26211" y="6330"/>
                  <a:pt x="26900" y="6279"/>
                  <a:pt x="27487" y="5985"/>
                </a:cubicBezTo>
                <a:cubicBezTo>
                  <a:pt x="29185" y="5143"/>
                  <a:pt x="29236" y="2400"/>
                  <a:pt x="27768" y="1200"/>
                </a:cubicBezTo>
                <a:cubicBezTo>
                  <a:pt x="26301" y="1"/>
                  <a:pt x="23965" y="307"/>
                  <a:pt x="22562" y="1583"/>
                </a:cubicBezTo>
                <a:cubicBezTo>
                  <a:pt x="21720" y="2336"/>
                  <a:pt x="21158" y="3344"/>
                  <a:pt x="20482" y="4263"/>
                </a:cubicBezTo>
                <a:cubicBezTo>
                  <a:pt x="18606" y="6815"/>
                  <a:pt x="15875" y="8614"/>
                  <a:pt x="12787" y="9341"/>
                </a:cubicBezTo>
                <a:cubicBezTo>
                  <a:pt x="12455" y="9443"/>
                  <a:pt x="12098" y="9469"/>
                  <a:pt x="11754" y="9431"/>
                </a:cubicBezTo>
                <a:cubicBezTo>
                  <a:pt x="11383" y="9341"/>
                  <a:pt x="11039" y="9163"/>
                  <a:pt x="10771" y="8882"/>
                </a:cubicBezTo>
                <a:cubicBezTo>
                  <a:pt x="9750" y="7912"/>
                  <a:pt x="9508" y="6381"/>
                  <a:pt x="10158" y="5143"/>
                </a:cubicBezTo>
                <a:cubicBezTo>
                  <a:pt x="10822" y="3905"/>
                  <a:pt x="12226" y="3242"/>
                  <a:pt x="13591" y="3548"/>
                </a:cubicBezTo>
                <a:cubicBezTo>
                  <a:pt x="14867" y="3816"/>
                  <a:pt x="15837" y="4850"/>
                  <a:pt x="16845" y="5692"/>
                </a:cubicBezTo>
                <a:cubicBezTo>
                  <a:pt x="18006" y="6674"/>
                  <a:pt x="19423" y="7491"/>
                  <a:pt x="20941" y="7376"/>
                </a:cubicBezTo>
                <a:cubicBezTo>
                  <a:pt x="22447" y="7274"/>
                  <a:pt x="23927" y="5909"/>
                  <a:pt x="23685" y="4416"/>
                </a:cubicBezTo>
                <a:cubicBezTo>
                  <a:pt x="23417" y="2872"/>
                  <a:pt x="21490" y="2081"/>
                  <a:pt x="19971" y="2489"/>
                </a:cubicBezTo>
                <a:cubicBezTo>
                  <a:pt x="18453" y="2897"/>
                  <a:pt x="17304" y="4122"/>
                  <a:pt x="16296" y="5335"/>
                </a:cubicBezTo>
                <a:cubicBezTo>
                  <a:pt x="15518" y="6279"/>
                  <a:pt x="14625" y="7338"/>
                  <a:pt x="13400" y="7402"/>
                </a:cubicBezTo>
                <a:cubicBezTo>
                  <a:pt x="12034" y="7491"/>
                  <a:pt x="10873" y="6126"/>
                  <a:pt x="10784" y="4760"/>
                </a:cubicBezTo>
                <a:cubicBezTo>
                  <a:pt x="10707" y="3382"/>
                  <a:pt x="11473" y="2081"/>
                  <a:pt x="12443" y="1085"/>
                </a:cubicBezTo>
                <a:cubicBezTo>
                  <a:pt x="12953" y="562"/>
                  <a:pt x="13629" y="77"/>
                  <a:pt x="14369" y="166"/>
                </a:cubicBezTo>
                <a:cubicBezTo>
                  <a:pt x="15390" y="307"/>
                  <a:pt x="15901" y="1494"/>
                  <a:pt x="16105" y="2514"/>
                </a:cubicBezTo>
                <a:cubicBezTo>
                  <a:pt x="16654" y="5220"/>
                  <a:pt x="16296" y="8308"/>
                  <a:pt x="14357" y="10273"/>
                </a:cubicBezTo>
                <a:cubicBezTo>
                  <a:pt x="11958" y="12697"/>
                  <a:pt x="7428" y="12442"/>
                  <a:pt x="5335" y="9763"/>
                </a:cubicBezTo>
                <a:cubicBezTo>
                  <a:pt x="4773" y="9048"/>
                  <a:pt x="4365" y="8155"/>
                  <a:pt x="4442" y="7249"/>
                </a:cubicBezTo>
                <a:cubicBezTo>
                  <a:pt x="4531" y="6572"/>
                  <a:pt x="4799" y="5934"/>
                  <a:pt x="5233" y="5411"/>
                </a:cubicBezTo>
                <a:cubicBezTo>
                  <a:pt x="6011" y="4365"/>
                  <a:pt x="7211" y="3561"/>
                  <a:pt x="8525" y="3561"/>
                </a:cubicBezTo>
                <a:cubicBezTo>
                  <a:pt x="9827" y="3561"/>
                  <a:pt x="11141" y="4543"/>
                  <a:pt x="11256" y="5845"/>
                </a:cubicBezTo>
                <a:cubicBezTo>
                  <a:pt x="11358" y="7070"/>
                  <a:pt x="10414" y="8180"/>
                  <a:pt x="9291" y="8716"/>
                </a:cubicBezTo>
                <a:cubicBezTo>
                  <a:pt x="8168" y="9239"/>
                  <a:pt x="6892" y="9290"/>
                  <a:pt x="5679" y="9418"/>
                </a:cubicBezTo>
                <a:cubicBezTo>
                  <a:pt x="4454" y="9546"/>
                  <a:pt x="3166" y="9763"/>
                  <a:pt x="2196" y="10528"/>
                </a:cubicBezTo>
                <a:cubicBezTo>
                  <a:pt x="652" y="11740"/>
                  <a:pt x="511" y="14497"/>
                  <a:pt x="2170" y="15556"/>
                </a:cubicBezTo>
                <a:cubicBezTo>
                  <a:pt x="3497" y="16398"/>
                  <a:pt x="5373" y="15862"/>
                  <a:pt x="6458" y="14714"/>
                </a:cubicBezTo>
                <a:cubicBezTo>
                  <a:pt x="7555" y="13578"/>
                  <a:pt x="8040" y="11996"/>
                  <a:pt x="8397" y="10464"/>
                </a:cubicBezTo>
                <a:cubicBezTo>
                  <a:pt x="8653" y="9392"/>
                  <a:pt x="8831" y="8206"/>
                  <a:pt x="8283" y="7274"/>
                </a:cubicBezTo>
                <a:cubicBezTo>
                  <a:pt x="7849" y="6534"/>
                  <a:pt x="7019" y="6100"/>
                  <a:pt x="6177" y="5947"/>
                </a:cubicBezTo>
                <a:cubicBezTo>
                  <a:pt x="4556" y="5654"/>
                  <a:pt x="2821" y="6343"/>
                  <a:pt x="1685" y="7568"/>
                </a:cubicBezTo>
                <a:cubicBezTo>
                  <a:pt x="550" y="8780"/>
                  <a:pt x="1" y="10477"/>
                  <a:pt x="14" y="12136"/>
                </a:cubicBezTo>
                <a:cubicBezTo>
                  <a:pt x="14" y="13157"/>
                  <a:pt x="243" y="14203"/>
                  <a:pt x="830" y="15033"/>
                </a:cubicBezTo>
                <a:cubicBezTo>
                  <a:pt x="1953" y="16602"/>
                  <a:pt x="4186" y="17036"/>
                  <a:pt x="6037" y="16538"/>
                </a:cubicBezTo>
                <a:cubicBezTo>
                  <a:pt x="7517" y="16130"/>
                  <a:pt x="8831" y="15224"/>
                  <a:pt x="10299" y="14777"/>
                </a:cubicBezTo>
                <a:cubicBezTo>
                  <a:pt x="11779" y="14344"/>
                  <a:pt x="13655" y="14509"/>
                  <a:pt x="14472" y="15811"/>
                </a:cubicBezTo>
                <a:cubicBezTo>
                  <a:pt x="15250" y="17062"/>
                  <a:pt x="14574" y="18912"/>
                  <a:pt x="13234" y="19524"/>
                </a:cubicBezTo>
                <a:cubicBezTo>
                  <a:pt x="11894" y="20137"/>
                  <a:pt x="10197" y="19601"/>
                  <a:pt x="9278" y="18440"/>
                </a:cubicBezTo>
                <a:cubicBezTo>
                  <a:pt x="8372" y="17279"/>
                  <a:pt x="8206" y="15645"/>
                  <a:pt x="8640" y="14242"/>
                </a:cubicBezTo>
                <a:cubicBezTo>
                  <a:pt x="9125" y="12710"/>
                  <a:pt x="10312" y="11396"/>
                  <a:pt x="11830" y="10924"/>
                </a:cubicBezTo>
                <a:cubicBezTo>
                  <a:pt x="13999" y="10247"/>
                  <a:pt x="16590" y="11562"/>
                  <a:pt x="17330" y="13718"/>
                </a:cubicBezTo>
                <a:cubicBezTo>
                  <a:pt x="18057" y="15862"/>
                  <a:pt x="16820" y="18491"/>
                  <a:pt x="14688" y="19282"/>
                </a:cubicBezTo>
                <a:cubicBezTo>
                  <a:pt x="12966" y="19920"/>
                  <a:pt x="11001" y="19448"/>
                  <a:pt x="9240" y="19997"/>
                </a:cubicBezTo>
                <a:cubicBezTo>
                  <a:pt x="8449" y="20239"/>
                  <a:pt x="7721" y="20686"/>
                  <a:pt x="7147" y="21298"/>
                </a:cubicBezTo>
                <a:cubicBezTo>
                  <a:pt x="6764" y="21707"/>
                  <a:pt x="6445" y="22204"/>
                  <a:pt x="6394" y="22753"/>
                </a:cubicBezTo>
                <a:cubicBezTo>
                  <a:pt x="6330" y="23710"/>
                  <a:pt x="7160" y="24565"/>
                  <a:pt x="8091" y="24756"/>
                </a:cubicBezTo>
                <a:cubicBezTo>
                  <a:pt x="9035" y="24935"/>
                  <a:pt x="10005" y="24565"/>
                  <a:pt x="10771" y="23991"/>
                </a:cubicBezTo>
                <a:cubicBezTo>
                  <a:pt x="11856" y="23174"/>
                  <a:pt x="12621" y="21872"/>
                  <a:pt x="12583" y="20520"/>
                </a:cubicBezTo>
                <a:cubicBezTo>
                  <a:pt x="12557" y="19167"/>
                  <a:pt x="11600" y="17827"/>
                  <a:pt x="10273" y="17559"/>
                </a:cubicBezTo>
                <a:cubicBezTo>
                  <a:pt x="8946" y="17291"/>
                  <a:pt x="7440" y="18312"/>
                  <a:pt x="7389" y="19665"/>
                </a:cubicBezTo>
                <a:cubicBezTo>
                  <a:pt x="7338" y="20928"/>
                  <a:pt x="8512" y="22013"/>
                  <a:pt x="9776" y="22179"/>
                </a:cubicBezTo>
                <a:cubicBezTo>
                  <a:pt x="11026" y="22332"/>
                  <a:pt x="12277" y="21758"/>
                  <a:pt x="13247" y="20954"/>
                </a:cubicBezTo>
                <a:cubicBezTo>
                  <a:pt x="13987" y="20341"/>
                  <a:pt x="14612" y="19588"/>
                  <a:pt x="15480" y="19193"/>
                </a:cubicBezTo>
                <a:cubicBezTo>
                  <a:pt x="16985" y="18491"/>
                  <a:pt x="18989" y="19231"/>
                  <a:pt x="19678" y="20737"/>
                </a:cubicBezTo>
                <a:cubicBezTo>
                  <a:pt x="20367" y="22242"/>
                  <a:pt x="19627" y="24246"/>
                  <a:pt x="18121" y="24935"/>
                </a:cubicBezTo>
                <a:cubicBezTo>
                  <a:pt x="16615" y="25624"/>
                  <a:pt x="14612" y="24884"/>
                  <a:pt x="13936" y="23365"/>
                </a:cubicBezTo>
                <a:cubicBezTo>
                  <a:pt x="13566" y="22561"/>
                  <a:pt x="13553" y="21630"/>
                  <a:pt x="13668" y="20749"/>
                </a:cubicBezTo>
                <a:cubicBezTo>
                  <a:pt x="13834" y="19550"/>
                  <a:pt x="14216" y="18338"/>
                  <a:pt x="15020" y="17432"/>
                </a:cubicBezTo>
                <a:cubicBezTo>
                  <a:pt x="15811" y="16513"/>
                  <a:pt x="17075" y="15951"/>
                  <a:pt x="18261" y="16194"/>
                </a:cubicBezTo>
                <a:cubicBezTo>
                  <a:pt x="19448" y="16449"/>
                  <a:pt x="20431" y="17636"/>
                  <a:pt x="20227" y="18835"/>
                </a:cubicBezTo>
                <a:cubicBezTo>
                  <a:pt x="20112" y="19588"/>
                  <a:pt x="19589" y="20239"/>
                  <a:pt x="19589" y="21005"/>
                </a:cubicBezTo>
                <a:cubicBezTo>
                  <a:pt x="19589" y="21974"/>
                  <a:pt x="20482" y="22753"/>
                  <a:pt x="21413" y="23034"/>
                </a:cubicBezTo>
                <a:cubicBezTo>
                  <a:pt x="23621" y="23684"/>
                  <a:pt x="26199" y="22000"/>
                  <a:pt x="26530" y="19729"/>
                </a:cubicBezTo>
                <a:cubicBezTo>
                  <a:pt x="26862" y="17444"/>
                  <a:pt x="24923" y="15122"/>
                  <a:pt x="22626" y="15007"/>
                </a:cubicBezTo>
                <a:cubicBezTo>
                  <a:pt x="21758" y="14956"/>
                  <a:pt x="20737" y="15339"/>
                  <a:pt x="20584" y="16194"/>
                </a:cubicBezTo>
                <a:cubicBezTo>
                  <a:pt x="20444" y="16921"/>
                  <a:pt x="21056" y="17598"/>
                  <a:pt x="21720" y="17929"/>
                </a:cubicBezTo>
                <a:cubicBezTo>
                  <a:pt x="23340" y="18733"/>
                  <a:pt x="25548" y="18031"/>
                  <a:pt x="26416" y="16436"/>
                </a:cubicBezTo>
                <a:cubicBezTo>
                  <a:pt x="27322" y="14790"/>
                  <a:pt x="26798" y="12723"/>
                  <a:pt x="25918" y="11051"/>
                </a:cubicBezTo>
                <a:cubicBezTo>
                  <a:pt x="25050" y="9380"/>
                  <a:pt x="23851" y="7848"/>
                  <a:pt x="23366" y="6036"/>
                </a:cubicBezTo>
                <a:cubicBezTo>
                  <a:pt x="22894" y="4212"/>
                  <a:pt x="23430" y="1915"/>
                  <a:pt x="25165" y="1187"/>
                </a:cubicBezTo>
                <a:cubicBezTo>
                  <a:pt x="26900" y="460"/>
                  <a:pt x="28904" y="1672"/>
                  <a:pt x="30014" y="3204"/>
                </a:cubicBezTo>
                <a:cubicBezTo>
                  <a:pt x="31060" y="4658"/>
                  <a:pt x="31660" y="6560"/>
                  <a:pt x="31188" y="8282"/>
                </a:cubicBezTo>
                <a:cubicBezTo>
                  <a:pt x="30499" y="10745"/>
                  <a:pt x="27947" y="12149"/>
                  <a:pt x="26479" y="14242"/>
                </a:cubicBezTo>
                <a:cubicBezTo>
                  <a:pt x="26250" y="14573"/>
                  <a:pt x="26045" y="14931"/>
                  <a:pt x="26020" y="15339"/>
                </a:cubicBezTo>
                <a:cubicBezTo>
                  <a:pt x="25982" y="16322"/>
                  <a:pt x="27015" y="16947"/>
                  <a:pt x="27615" y="17725"/>
                </a:cubicBezTo>
                <a:cubicBezTo>
                  <a:pt x="28802" y="19307"/>
                  <a:pt x="28100" y="21758"/>
                  <a:pt x="26530" y="22957"/>
                </a:cubicBezTo>
                <a:cubicBezTo>
                  <a:pt x="24961" y="24169"/>
                  <a:pt x="22843" y="24361"/>
                  <a:pt x="20877" y="24169"/>
                </a:cubicBezTo>
                <a:cubicBezTo>
                  <a:pt x="18491" y="23940"/>
                  <a:pt x="16130" y="23187"/>
                  <a:pt x="14191" y="21783"/>
                </a:cubicBezTo>
                <a:cubicBezTo>
                  <a:pt x="12251" y="20392"/>
                  <a:pt x="10745" y="18312"/>
                  <a:pt x="10273" y="15964"/>
                </a:cubicBezTo>
                <a:cubicBezTo>
                  <a:pt x="9903" y="14139"/>
                  <a:pt x="10056" y="12034"/>
                  <a:pt x="8768" y="10707"/>
                </a:cubicBezTo>
                <a:cubicBezTo>
                  <a:pt x="7619" y="9507"/>
                  <a:pt x="5552" y="9456"/>
                  <a:pt x="4212" y="10413"/>
                </a:cubicBezTo>
                <a:cubicBezTo>
                  <a:pt x="2859" y="11383"/>
                  <a:pt x="2234" y="13170"/>
                  <a:pt x="2464" y="14816"/>
                </a:cubicBezTo>
                <a:cubicBezTo>
                  <a:pt x="2744" y="16883"/>
                  <a:pt x="4786" y="18848"/>
                  <a:pt x="6777" y="18197"/>
                </a:cubicBezTo>
                <a:cubicBezTo>
                  <a:pt x="8372" y="17674"/>
                  <a:pt x="9087" y="15824"/>
                  <a:pt x="9342" y="14152"/>
                </a:cubicBezTo>
                <a:cubicBezTo>
                  <a:pt x="9610" y="12493"/>
                  <a:pt x="9661" y="10681"/>
                  <a:pt x="10682" y="9354"/>
                </a:cubicBezTo>
                <a:cubicBezTo>
                  <a:pt x="11205" y="8691"/>
                  <a:pt x="11996" y="8180"/>
                  <a:pt x="12838" y="8218"/>
                </a:cubicBezTo>
                <a:cubicBezTo>
                  <a:pt x="13872" y="8257"/>
                  <a:pt x="14765" y="9137"/>
                  <a:pt x="14969" y="10145"/>
                </a:cubicBezTo>
                <a:cubicBezTo>
                  <a:pt x="15173" y="11166"/>
                  <a:pt x="14791" y="12238"/>
                  <a:pt x="14101" y="13016"/>
                </a:cubicBezTo>
                <a:cubicBezTo>
                  <a:pt x="13502" y="13667"/>
                  <a:pt x="12685" y="14178"/>
                  <a:pt x="12379" y="15007"/>
                </a:cubicBezTo>
                <a:cubicBezTo>
                  <a:pt x="12085" y="15837"/>
                  <a:pt x="12864" y="17036"/>
                  <a:pt x="13655" y="16628"/>
                </a:cubicBezTo>
              </a:path>
            </a:pathLst>
          </a:custGeom>
          <a:noFill/>
          <a:ln cap="flat" cmpd="sng" w="19050">
            <a:solidFill>
              <a:schemeClr val="dk1"/>
            </a:solidFill>
            <a:prstDash val="solid"/>
            <a:miter lim="127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314"/>
          <p:cNvSpPr/>
          <p:nvPr/>
        </p:nvSpPr>
        <p:spPr>
          <a:xfrm>
            <a:off x="6998750" y="3510449"/>
            <a:ext cx="381612" cy="413821"/>
          </a:xfrm>
          <a:custGeom>
            <a:rect b="b" l="l" r="r" t="t"/>
            <a:pathLst>
              <a:path extrusionOk="0" h="13272" w="12239">
                <a:moveTo>
                  <a:pt x="10087" y="496"/>
                </a:moveTo>
                <a:cubicBezTo>
                  <a:pt x="10089" y="496"/>
                  <a:pt x="10092" y="496"/>
                  <a:pt x="10095" y="497"/>
                </a:cubicBezTo>
                <a:cubicBezTo>
                  <a:pt x="10120" y="497"/>
                  <a:pt x="10158" y="535"/>
                  <a:pt x="10184" y="599"/>
                </a:cubicBezTo>
                <a:cubicBezTo>
                  <a:pt x="10222" y="663"/>
                  <a:pt x="10235" y="676"/>
                  <a:pt x="10248" y="714"/>
                </a:cubicBezTo>
                <a:cubicBezTo>
                  <a:pt x="11613" y="3151"/>
                  <a:pt x="11753" y="6635"/>
                  <a:pt x="10414" y="9085"/>
                </a:cubicBezTo>
                <a:cubicBezTo>
                  <a:pt x="9402" y="10913"/>
                  <a:pt x="7386" y="12554"/>
                  <a:pt x="5495" y="12554"/>
                </a:cubicBezTo>
                <a:cubicBezTo>
                  <a:pt x="5286" y="12554"/>
                  <a:pt x="5079" y="12534"/>
                  <a:pt x="4875" y="12492"/>
                </a:cubicBezTo>
                <a:cubicBezTo>
                  <a:pt x="4544" y="12428"/>
                  <a:pt x="4225" y="12301"/>
                  <a:pt x="3931" y="12122"/>
                </a:cubicBezTo>
                <a:cubicBezTo>
                  <a:pt x="7364" y="10246"/>
                  <a:pt x="9495" y="6431"/>
                  <a:pt x="10171" y="2781"/>
                </a:cubicBezTo>
                <a:cubicBezTo>
                  <a:pt x="10197" y="2641"/>
                  <a:pt x="10107" y="2513"/>
                  <a:pt x="9980" y="2488"/>
                </a:cubicBezTo>
                <a:cubicBezTo>
                  <a:pt x="9964" y="2485"/>
                  <a:pt x="9948" y="2483"/>
                  <a:pt x="9932" y="2483"/>
                </a:cubicBezTo>
                <a:cubicBezTo>
                  <a:pt x="9811" y="2483"/>
                  <a:pt x="9709" y="2568"/>
                  <a:pt x="9686" y="2692"/>
                </a:cubicBezTo>
                <a:cubicBezTo>
                  <a:pt x="9023" y="6265"/>
                  <a:pt x="6917" y="10029"/>
                  <a:pt x="3510" y="11790"/>
                </a:cubicBezTo>
                <a:cubicBezTo>
                  <a:pt x="2732" y="10884"/>
                  <a:pt x="3140" y="9008"/>
                  <a:pt x="3893" y="7834"/>
                </a:cubicBezTo>
                <a:cubicBezTo>
                  <a:pt x="5488" y="5346"/>
                  <a:pt x="6573" y="5499"/>
                  <a:pt x="8040" y="3853"/>
                </a:cubicBezTo>
                <a:cubicBezTo>
                  <a:pt x="9778" y="1926"/>
                  <a:pt x="9888" y="496"/>
                  <a:pt x="10087" y="496"/>
                </a:cubicBezTo>
                <a:close/>
                <a:moveTo>
                  <a:pt x="10066" y="0"/>
                </a:moveTo>
                <a:cubicBezTo>
                  <a:pt x="9693" y="0"/>
                  <a:pt x="9533" y="388"/>
                  <a:pt x="9406" y="701"/>
                </a:cubicBezTo>
                <a:cubicBezTo>
                  <a:pt x="9023" y="1748"/>
                  <a:pt x="8436" y="2705"/>
                  <a:pt x="7683" y="3521"/>
                </a:cubicBezTo>
                <a:cubicBezTo>
                  <a:pt x="7211" y="4032"/>
                  <a:pt x="6687" y="4478"/>
                  <a:pt x="6126" y="4848"/>
                </a:cubicBezTo>
                <a:cubicBezTo>
                  <a:pt x="5054" y="5550"/>
                  <a:pt x="4148" y="6469"/>
                  <a:pt x="3485" y="7566"/>
                </a:cubicBezTo>
                <a:cubicBezTo>
                  <a:pt x="2732" y="8740"/>
                  <a:pt x="2145" y="10820"/>
                  <a:pt x="3063" y="12020"/>
                </a:cubicBezTo>
                <a:cubicBezTo>
                  <a:pt x="2157" y="12428"/>
                  <a:pt x="1213" y="12683"/>
                  <a:pt x="231" y="12773"/>
                </a:cubicBezTo>
                <a:cubicBezTo>
                  <a:pt x="103" y="12786"/>
                  <a:pt x="1" y="12913"/>
                  <a:pt x="14" y="13053"/>
                </a:cubicBezTo>
                <a:lnTo>
                  <a:pt x="26" y="13053"/>
                </a:lnTo>
                <a:cubicBezTo>
                  <a:pt x="38" y="13174"/>
                  <a:pt x="141" y="13272"/>
                  <a:pt x="271" y="13272"/>
                </a:cubicBezTo>
                <a:cubicBezTo>
                  <a:pt x="279" y="13272"/>
                  <a:pt x="286" y="13271"/>
                  <a:pt x="294" y="13270"/>
                </a:cubicBezTo>
                <a:cubicBezTo>
                  <a:pt x="1379" y="13156"/>
                  <a:pt x="2438" y="12862"/>
                  <a:pt x="3434" y="12390"/>
                </a:cubicBezTo>
                <a:cubicBezTo>
                  <a:pt x="3459" y="12403"/>
                  <a:pt x="3472" y="12428"/>
                  <a:pt x="3497" y="12441"/>
                </a:cubicBezTo>
                <a:cubicBezTo>
                  <a:pt x="3880" y="12696"/>
                  <a:pt x="4314" y="12888"/>
                  <a:pt x="4773" y="12977"/>
                </a:cubicBezTo>
                <a:cubicBezTo>
                  <a:pt x="5011" y="13024"/>
                  <a:pt x="5250" y="13047"/>
                  <a:pt x="5490" y="13047"/>
                </a:cubicBezTo>
                <a:cubicBezTo>
                  <a:pt x="7639" y="13047"/>
                  <a:pt x="9790" y="11234"/>
                  <a:pt x="10835" y="9327"/>
                </a:cubicBezTo>
                <a:cubicBezTo>
                  <a:pt x="12238" y="6788"/>
                  <a:pt x="12162" y="3151"/>
                  <a:pt x="10682" y="471"/>
                </a:cubicBezTo>
                <a:cubicBezTo>
                  <a:pt x="10656" y="433"/>
                  <a:pt x="10631" y="395"/>
                  <a:pt x="10605" y="344"/>
                </a:cubicBezTo>
                <a:cubicBezTo>
                  <a:pt x="10528" y="178"/>
                  <a:pt x="10375" y="63"/>
                  <a:pt x="10184" y="12"/>
                </a:cubicBezTo>
                <a:cubicBezTo>
                  <a:pt x="10143" y="4"/>
                  <a:pt x="10103" y="0"/>
                  <a:pt x="10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8" name="Shape 3738"/>
        <p:cNvGrpSpPr/>
        <p:nvPr/>
      </p:nvGrpSpPr>
      <p:grpSpPr>
        <a:xfrm>
          <a:off x="0" y="0"/>
          <a:ext cx="0" cy="0"/>
          <a:chOff x="0" y="0"/>
          <a:chExt cx="0" cy="0"/>
        </a:xfrm>
      </p:grpSpPr>
      <p:sp>
        <p:nvSpPr>
          <p:cNvPr id="3739" name="Google Shape;3739;p315"/>
          <p:cNvSpPr txBox="1"/>
          <p:nvPr/>
        </p:nvSpPr>
        <p:spPr>
          <a:xfrm>
            <a:off x="351725" y="394475"/>
            <a:ext cx="49344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400">
                <a:solidFill>
                  <a:schemeClr val="dk2"/>
                </a:solidFill>
                <a:latin typeface="Domine"/>
                <a:ea typeface="Domine"/>
                <a:cs typeface="Domine"/>
                <a:sym typeface="Domine"/>
              </a:rPr>
              <a:t>ResNet50</a:t>
            </a:r>
            <a:endParaRPr b="1" sz="2400">
              <a:latin typeface="Domine"/>
              <a:ea typeface="Domine"/>
              <a:cs typeface="Domine"/>
              <a:sym typeface="Domine"/>
            </a:endParaRPr>
          </a:p>
        </p:txBody>
      </p:sp>
      <p:pic>
        <p:nvPicPr>
          <p:cNvPr id="3740" name="Google Shape;3740;p315"/>
          <p:cNvPicPr preferRelativeResize="0"/>
          <p:nvPr/>
        </p:nvPicPr>
        <p:blipFill>
          <a:blip r:embed="rId3">
            <a:alphaModFix/>
          </a:blip>
          <a:stretch>
            <a:fillRect/>
          </a:stretch>
        </p:blipFill>
        <p:spPr>
          <a:xfrm>
            <a:off x="5611425" y="1991175"/>
            <a:ext cx="3188975" cy="1943400"/>
          </a:xfrm>
          <a:prstGeom prst="rect">
            <a:avLst/>
          </a:prstGeom>
          <a:noFill/>
          <a:ln>
            <a:noFill/>
          </a:ln>
        </p:spPr>
      </p:pic>
      <p:sp>
        <p:nvSpPr>
          <p:cNvPr id="3741" name="Google Shape;3741;p315"/>
          <p:cNvSpPr txBox="1"/>
          <p:nvPr/>
        </p:nvSpPr>
        <p:spPr>
          <a:xfrm>
            <a:off x="351725" y="948575"/>
            <a:ext cx="5027400" cy="33474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rgbClr val="434343"/>
              </a:buClr>
              <a:buSzPts val="1200"/>
              <a:buFont typeface="Domine"/>
              <a:buChar char="●"/>
            </a:pPr>
            <a:r>
              <a:rPr lang="en" sz="1200">
                <a:solidFill>
                  <a:srgbClr val="434343"/>
                </a:solidFill>
                <a:latin typeface="Domine"/>
                <a:ea typeface="Domine"/>
                <a:cs typeface="Domine"/>
                <a:sym typeface="Domine"/>
              </a:rPr>
              <a:t>Deep CNN architecture developed by Microsoft</a:t>
            </a:r>
            <a:endParaRPr sz="1200">
              <a:solidFill>
                <a:srgbClr val="434343"/>
              </a:solidFill>
              <a:latin typeface="Domine"/>
              <a:ea typeface="Domine"/>
              <a:cs typeface="Domine"/>
              <a:sym typeface="Domine"/>
            </a:endParaRPr>
          </a:p>
          <a:p>
            <a:pPr indent="-304800" lvl="0" marL="457200" rtl="0" algn="l">
              <a:lnSpc>
                <a:spcPct val="115000"/>
              </a:lnSpc>
              <a:spcBef>
                <a:spcPts val="1000"/>
              </a:spcBef>
              <a:spcAft>
                <a:spcPts val="0"/>
              </a:spcAft>
              <a:buClr>
                <a:srgbClr val="434343"/>
              </a:buClr>
              <a:buSzPts val="1200"/>
              <a:buFont typeface="Domine"/>
              <a:buChar char="●"/>
            </a:pPr>
            <a:r>
              <a:rPr lang="en" sz="1200">
                <a:solidFill>
                  <a:srgbClr val="434343"/>
                </a:solidFill>
                <a:latin typeface="Domine"/>
                <a:ea typeface="Domine"/>
                <a:cs typeface="Domine"/>
                <a:sym typeface="Domine"/>
              </a:rPr>
              <a:t>Pretrained on the ImageNet dataset</a:t>
            </a:r>
            <a:endParaRPr sz="1200">
              <a:solidFill>
                <a:srgbClr val="434343"/>
              </a:solidFill>
              <a:latin typeface="Domine"/>
              <a:ea typeface="Domine"/>
              <a:cs typeface="Domine"/>
              <a:sym typeface="Domine"/>
            </a:endParaRPr>
          </a:p>
          <a:p>
            <a:pPr indent="-304800" lvl="0" marL="457200" rtl="0" algn="l">
              <a:lnSpc>
                <a:spcPct val="115000"/>
              </a:lnSpc>
              <a:spcBef>
                <a:spcPts val="1000"/>
              </a:spcBef>
              <a:spcAft>
                <a:spcPts val="0"/>
              </a:spcAft>
              <a:buClr>
                <a:srgbClr val="434343"/>
              </a:buClr>
              <a:buSzPts val="1200"/>
              <a:buFont typeface="Domine"/>
              <a:buChar char="●"/>
            </a:pPr>
            <a:r>
              <a:rPr lang="en" sz="1200">
                <a:solidFill>
                  <a:srgbClr val="434343"/>
                </a:solidFill>
                <a:latin typeface="Domine"/>
                <a:ea typeface="Domine"/>
                <a:cs typeface="Domine"/>
                <a:sym typeface="Domine"/>
              </a:rPr>
              <a:t>Part of the ResNet family of models known for their</a:t>
            </a:r>
            <a:br>
              <a:rPr lang="en" sz="1200">
                <a:solidFill>
                  <a:srgbClr val="434343"/>
                </a:solidFill>
                <a:latin typeface="Domine"/>
                <a:ea typeface="Domine"/>
                <a:cs typeface="Domine"/>
                <a:sym typeface="Domine"/>
              </a:rPr>
            </a:br>
            <a:r>
              <a:rPr lang="en" sz="1200">
                <a:solidFill>
                  <a:srgbClr val="434343"/>
                </a:solidFill>
                <a:latin typeface="Domine"/>
                <a:ea typeface="Domine"/>
                <a:cs typeface="Domine"/>
                <a:sym typeface="Domine"/>
              </a:rPr>
              <a:t>deep residual connections</a:t>
            </a:r>
            <a:endParaRPr sz="1200">
              <a:solidFill>
                <a:srgbClr val="434343"/>
              </a:solidFill>
              <a:latin typeface="Domine"/>
              <a:ea typeface="Domine"/>
              <a:cs typeface="Domine"/>
              <a:sym typeface="Domine"/>
            </a:endParaRPr>
          </a:p>
          <a:p>
            <a:pPr indent="-304800" lvl="0" marL="457200" rtl="0" algn="l">
              <a:lnSpc>
                <a:spcPct val="115000"/>
              </a:lnSpc>
              <a:spcBef>
                <a:spcPts val="1000"/>
              </a:spcBef>
              <a:spcAft>
                <a:spcPts val="0"/>
              </a:spcAft>
              <a:buClr>
                <a:srgbClr val="434343"/>
              </a:buClr>
              <a:buSzPts val="1200"/>
              <a:buFont typeface="Domine"/>
              <a:buChar char="●"/>
            </a:pPr>
            <a:r>
              <a:rPr lang="en" sz="1200">
                <a:solidFill>
                  <a:srgbClr val="434343"/>
                </a:solidFill>
                <a:latin typeface="Domine"/>
                <a:ea typeface="Domine"/>
                <a:cs typeface="Domine"/>
                <a:sym typeface="Domine"/>
              </a:rPr>
              <a:t>50 layers with a combination of convolutional, pooling, and fully connected layers</a:t>
            </a:r>
            <a:endParaRPr sz="1200">
              <a:solidFill>
                <a:srgbClr val="434343"/>
              </a:solidFill>
              <a:latin typeface="Domine"/>
              <a:ea typeface="Domine"/>
              <a:cs typeface="Domine"/>
              <a:sym typeface="Domine"/>
            </a:endParaRPr>
          </a:p>
          <a:p>
            <a:pPr indent="-304800" lvl="0" marL="457200" rtl="0" algn="l">
              <a:lnSpc>
                <a:spcPct val="115000"/>
              </a:lnSpc>
              <a:spcBef>
                <a:spcPts val="1000"/>
              </a:spcBef>
              <a:spcAft>
                <a:spcPts val="0"/>
              </a:spcAft>
              <a:buClr>
                <a:srgbClr val="434343"/>
              </a:buClr>
              <a:buSzPts val="1200"/>
              <a:buFont typeface="Domine"/>
              <a:buChar char="●"/>
            </a:pPr>
            <a:r>
              <a:rPr lang="en" sz="1200">
                <a:solidFill>
                  <a:srgbClr val="434343"/>
                </a:solidFill>
                <a:latin typeface="Domine"/>
                <a:ea typeface="Domine"/>
                <a:cs typeface="Domine"/>
                <a:sym typeface="Domine"/>
              </a:rPr>
              <a:t>The middle layers of ResNet50 consist of residual blocks, which contain multiple convolutional layers and shortcut connections that bypass one or more layers </a:t>
            </a:r>
            <a:endParaRPr sz="1200">
              <a:solidFill>
                <a:srgbClr val="434343"/>
              </a:solidFill>
              <a:latin typeface="Domine"/>
              <a:ea typeface="Domine"/>
              <a:cs typeface="Domine"/>
              <a:sym typeface="Domine"/>
            </a:endParaRPr>
          </a:p>
          <a:p>
            <a:pPr indent="-304800" lvl="0" marL="457200" rtl="0" algn="l">
              <a:lnSpc>
                <a:spcPct val="115000"/>
              </a:lnSpc>
              <a:spcBef>
                <a:spcPts val="1000"/>
              </a:spcBef>
              <a:spcAft>
                <a:spcPts val="1000"/>
              </a:spcAft>
              <a:buClr>
                <a:srgbClr val="434343"/>
              </a:buClr>
              <a:buSzPts val="1200"/>
              <a:buFont typeface="Domine"/>
              <a:buChar char="●"/>
            </a:pPr>
            <a:r>
              <a:rPr lang="en" sz="1200">
                <a:solidFill>
                  <a:srgbClr val="434343"/>
                </a:solidFill>
                <a:latin typeface="Domine"/>
                <a:ea typeface="Domine"/>
                <a:cs typeface="Domine"/>
                <a:sym typeface="Domine"/>
              </a:rPr>
              <a:t>Residual connections allow for gradients to propagate more easily through the network, making it easier to train very deep models</a:t>
            </a:r>
            <a:endParaRPr sz="1200">
              <a:solidFill>
                <a:srgbClr val="434343"/>
              </a:solidFill>
              <a:latin typeface="Domine"/>
              <a:ea typeface="Domine"/>
              <a:cs typeface="Domine"/>
              <a:sym typeface="Domin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5" name="Shape 3745"/>
        <p:cNvGrpSpPr/>
        <p:nvPr/>
      </p:nvGrpSpPr>
      <p:grpSpPr>
        <a:xfrm>
          <a:off x="0" y="0"/>
          <a:ext cx="0" cy="0"/>
          <a:chOff x="0" y="0"/>
          <a:chExt cx="0" cy="0"/>
        </a:xfrm>
      </p:grpSpPr>
      <p:sp>
        <p:nvSpPr>
          <p:cNvPr id="3746" name="Google Shape;3746;p316"/>
          <p:cNvSpPr txBox="1"/>
          <p:nvPr/>
        </p:nvSpPr>
        <p:spPr>
          <a:xfrm>
            <a:off x="351725" y="394475"/>
            <a:ext cx="49344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400">
                <a:solidFill>
                  <a:schemeClr val="dk2"/>
                </a:solidFill>
                <a:latin typeface="Domine"/>
                <a:ea typeface="Domine"/>
                <a:cs typeface="Domine"/>
                <a:sym typeface="Domine"/>
              </a:rPr>
              <a:t>Model Architecture</a:t>
            </a:r>
            <a:endParaRPr b="1" sz="2400">
              <a:latin typeface="Domine"/>
              <a:ea typeface="Domine"/>
              <a:cs typeface="Domine"/>
              <a:sym typeface="Domine"/>
            </a:endParaRPr>
          </a:p>
        </p:txBody>
      </p:sp>
      <p:sp>
        <p:nvSpPr>
          <p:cNvPr id="3747" name="Google Shape;3747;p316"/>
          <p:cNvSpPr txBox="1"/>
          <p:nvPr/>
        </p:nvSpPr>
        <p:spPr>
          <a:xfrm>
            <a:off x="351725" y="948575"/>
            <a:ext cx="5027400" cy="35196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rgbClr val="434343"/>
              </a:buClr>
              <a:buSzPts val="1200"/>
              <a:buFont typeface="Domine"/>
              <a:buChar char="●"/>
            </a:pPr>
            <a:r>
              <a:rPr lang="en" sz="1200">
                <a:solidFill>
                  <a:srgbClr val="434343"/>
                </a:solidFill>
                <a:latin typeface="Domine"/>
                <a:ea typeface="Domine"/>
                <a:cs typeface="Domine"/>
                <a:sym typeface="Domine"/>
              </a:rPr>
              <a:t>Used ResNet50 as the base architecture</a:t>
            </a:r>
            <a:endParaRPr sz="1200">
              <a:solidFill>
                <a:srgbClr val="434343"/>
              </a:solidFill>
              <a:latin typeface="Domine"/>
              <a:ea typeface="Domine"/>
              <a:cs typeface="Domine"/>
              <a:sym typeface="Domine"/>
            </a:endParaRPr>
          </a:p>
          <a:p>
            <a:pPr indent="-304800" lvl="0" marL="457200" rtl="0" algn="l">
              <a:lnSpc>
                <a:spcPct val="115000"/>
              </a:lnSpc>
              <a:spcBef>
                <a:spcPts val="1000"/>
              </a:spcBef>
              <a:spcAft>
                <a:spcPts val="0"/>
              </a:spcAft>
              <a:buClr>
                <a:srgbClr val="434343"/>
              </a:buClr>
              <a:buSzPts val="1200"/>
              <a:buFont typeface="Domine"/>
              <a:buChar char="●"/>
            </a:pPr>
            <a:r>
              <a:rPr lang="en" sz="1200">
                <a:solidFill>
                  <a:srgbClr val="434343"/>
                </a:solidFill>
                <a:latin typeface="Domine"/>
                <a:ea typeface="Domine"/>
                <a:cs typeface="Domine"/>
                <a:sym typeface="Domine"/>
              </a:rPr>
              <a:t>ResNet50 layers were frozen to prevent overfitting </a:t>
            </a:r>
            <a:endParaRPr sz="1200">
              <a:solidFill>
                <a:srgbClr val="434343"/>
              </a:solidFill>
              <a:latin typeface="Domine"/>
              <a:ea typeface="Domine"/>
              <a:cs typeface="Domine"/>
              <a:sym typeface="Domine"/>
            </a:endParaRPr>
          </a:p>
          <a:p>
            <a:pPr indent="-304800" lvl="0" marL="457200" rtl="0" algn="l">
              <a:lnSpc>
                <a:spcPct val="115000"/>
              </a:lnSpc>
              <a:spcBef>
                <a:spcPts val="1000"/>
              </a:spcBef>
              <a:spcAft>
                <a:spcPts val="0"/>
              </a:spcAft>
              <a:buClr>
                <a:srgbClr val="434343"/>
              </a:buClr>
              <a:buSzPts val="1200"/>
              <a:buFont typeface="Domine"/>
              <a:buChar char="●"/>
            </a:pPr>
            <a:r>
              <a:rPr lang="en" sz="1200">
                <a:solidFill>
                  <a:srgbClr val="434343"/>
                </a:solidFill>
                <a:latin typeface="Domine"/>
                <a:ea typeface="Domine"/>
                <a:cs typeface="Domine"/>
                <a:sym typeface="Domine"/>
              </a:rPr>
              <a:t>3 additional layers:</a:t>
            </a:r>
            <a:endParaRPr sz="1200">
              <a:solidFill>
                <a:srgbClr val="434343"/>
              </a:solidFill>
              <a:latin typeface="Domine"/>
              <a:ea typeface="Domine"/>
              <a:cs typeface="Domine"/>
              <a:sym typeface="Domine"/>
            </a:endParaRPr>
          </a:p>
          <a:p>
            <a:pPr indent="-304800" lvl="1" marL="914400" rtl="0" algn="l">
              <a:lnSpc>
                <a:spcPct val="115000"/>
              </a:lnSpc>
              <a:spcBef>
                <a:spcPts val="1000"/>
              </a:spcBef>
              <a:spcAft>
                <a:spcPts val="0"/>
              </a:spcAft>
              <a:buClr>
                <a:srgbClr val="434343"/>
              </a:buClr>
              <a:buSzPts val="1200"/>
              <a:buFont typeface="Domine"/>
              <a:buChar char="○"/>
            </a:pPr>
            <a:r>
              <a:rPr lang="en" sz="1200">
                <a:solidFill>
                  <a:srgbClr val="434343"/>
                </a:solidFill>
                <a:latin typeface="Domine"/>
                <a:ea typeface="Domine"/>
                <a:cs typeface="Domine"/>
                <a:sym typeface="Domine"/>
              </a:rPr>
              <a:t>Global average pooling layer to reduce number of parameters and extract features</a:t>
            </a:r>
            <a:endParaRPr sz="1200">
              <a:solidFill>
                <a:srgbClr val="434343"/>
              </a:solidFill>
              <a:latin typeface="Domine"/>
              <a:ea typeface="Domine"/>
              <a:cs typeface="Domine"/>
              <a:sym typeface="Domine"/>
            </a:endParaRPr>
          </a:p>
          <a:p>
            <a:pPr indent="-304800" lvl="1" marL="914400" rtl="0" algn="l">
              <a:lnSpc>
                <a:spcPct val="115000"/>
              </a:lnSpc>
              <a:spcBef>
                <a:spcPts val="1000"/>
              </a:spcBef>
              <a:spcAft>
                <a:spcPts val="0"/>
              </a:spcAft>
              <a:buClr>
                <a:srgbClr val="434343"/>
              </a:buClr>
              <a:buSzPts val="1200"/>
              <a:buFont typeface="Domine"/>
              <a:buChar char="○"/>
            </a:pPr>
            <a:r>
              <a:rPr lang="en" sz="1200">
                <a:solidFill>
                  <a:srgbClr val="434343"/>
                </a:solidFill>
                <a:latin typeface="Domine"/>
                <a:ea typeface="Domine"/>
                <a:cs typeface="Domine"/>
                <a:sym typeface="Domine"/>
              </a:rPr>
              <a:t>A fully connected layer with ReLU activation</a:t>
            </a:r>
            <a:endParaRPr sz="1200">
              <a:solidFill>
                <a:srgbClr val="434343"/>
              </a:solidFill>
              <a:latin typeface="Domine"/>
              <a:ea typeface="Domine"/>
              <a:cs typeface="Domine"/>
              <a:sym typeface="Domine"/>
            </a:endParaRPr>
          </a:p>
          <a:p>
            <a:pPr indent="-304800" lvl="1" marL="914400" rtl="0" algn="l">
              <a:lnSpc>
                <a:spcPct val="115000"/>
              </a:lnSpc>
              <a:spcBef>
                <a:spcPts val="1000"/>
              </a:spcBef>
              <a:spcAft>
                <a:spcPts val="0"/>
              </a:spcAft>
              <a:buClr>
                <a:srgbClr val="434343"/>
              </a:buClr>
              <a:buSzPts val="1200"/>
              <a:buFont typeface="Domine"/>
              <a:buChar char="○"/>
            </a:pPr>
            <a:r>
              <a:rPr lang="en" sz="1200">
                <a:solidFill>
                  <a:srgbClr val="434343"/>
                </a:solidFill>
                <a:latin typeface="Domine"/>
                <a:ea typeface="Domine"/>
                <a:cs typeface="Domine"/>
                <a:sym typeface="Domine"/>
              </a:rPr>
              <a:t>Output layer with softmax activation function</a:t>
            </a:r>
            <a:endParaRPr sz="1200">
              <a:solidFill>
                <a:srgbClr val="434343"/>
              </a:solidFill>
              <a:latin typeface="Domine"/>
              <a:ea typeface="Domine"/>
              <a:cs typeface="Domine"/>
              <a:sym typeface="Domine"/>
            </a:endParaRPr>
          </a:p>
          <a:p>
            <a:pPr indent="-304800" lvl="0" marL="457200" rtl="0" algn="l">
              <a:lnSpc>
                <a:spcPct val="115000"/>
              </a:lnSpc>
              <a:spcBef>
                <a:spcPts val="1000"/>
              </a:spcBef>
              <a:spcAft>
                <a:spcPts val="0"/>
              </a:spcAft>
              <a:buClr>
                <a:srgbClr val="434343"/>
              </a:buClr>
              <a:buSzPts val="1200"/>
              <a:buFont typeface="Domine"/>
              <a:buChar char="●"/>
            </a:pPr>
            <a:r>
              <a:rPr lang="en" sz="1200">
                <a:solidFill>
                  <a:srgbClr val="434343"/>
                </a:solidFill>
                <a:latin typeface="Domine"/>
                <a:ea typeface="Domine"/>
                <a:cs typeface="Domine"/>
                <a:sym typeface="Domine"/>
              </a:rPr>
              <a:t>Adam optimizer with a small learning rate of 1e-4</a:t>
            </a:r>
            <a:endParaRPr sz="1200">
              <a:solidFill>
                <a:srgbClr val="434343"/>
              </a:solidFill>
              <a:latin typeface="Domine"/>
              <a:ea typeface="Domine"/>
              <a:cs typeface="Domine"/>
              <a:sym typeface="Domine"/>
            </a:endParaRPr>
          </a:p>
          <a:p>
            <a:pPr indent="-304800" lvl="0" marL="457200" rtl="0" algn="l">
              <a:lnSpc>
                <a:spcPct val="115000"/>
              </a:lnSpc>
              <a:spcBef>
                <a:spcPts val="1000"/>
              </a:spcBef>
              <a:spcAft>
                <a:spcPts val="0"/>
              </a:spcAft>
              <a:buClr>
                <a:srgbClr val="434343"/>
              </a:buClr>
              <a:buSzPts val="1200"/>
              <a:buFont typeface="Domine"/>
              <a:buChar char="●"/>
            </a:pPr>
            <a:r>
              <a:rPr lang="en" sz="1200">
                <a:solidFill>
                  <a:srgbClr val="434343"/>
                </a:solidFill>
                <a:latin typeface="Domine"/>
                <a:ea typeface="Domine"/>
                <a:cs typeface="Domine"/>
                <a:sym typeface="Domine"/>
              </a:rPr>
              <a:t>Used class weights to handle class imbalance</a:t>
            </a:r>
            <a:endParaRPr sz="1200">
              <a:solidFill>
                <a:srgbClr val="434343"/>
              </a:solidFill>
              <a:latin typeface="Domine"/>
              <a:ea typeface="Domine"/>
              <a:cs typeface="Domine"/>
              <a:sym typeface="Domine"/>
            </a:endParaRPr>
          </a:p>
          <a:p>
            <a:pPr indent="-304800" lvl="0" marL="457200" rtl="0" algn="l">
              <a:lnSpc>
                <a:spcPct val="115000"/>
              </a:lnSpc>
              <a:spcBef>
                <a:spcPts val="1000"/>
              </a:spcBef>
              <a:spcAft>
                <a:spcPts val="1000"/>
              </a:spcAft>
              <a:buClr>
                <a:srgbClr val="434343"/>
              </a:buClr>
              <a:buSzPts val="1200"/>
              <a:buFont typeface="Domine"/>
              <a:buChar char="●"/>
            </a:pPr>
            <a:r>
              <a:rPr lang="en" sz="1200">
                <a:solidFill>
                  <a:srgbClr val="434343"/>
                </a:solidFill>
                <a:latin typeface="Domine"/>
                <a:ea typeface="Domine"/>
                <a:cs typeface="Domine"/>
                <a:sym typeface="Domine"/>
              </a:rPr>
              <a:t>Experimented with techniques like Early stopping &amp; Learning Rate scheduler</a:t>
            </a:r>
            <a:endParaRPr sz="1200">
              <a:solidFill>
                <a:srgbClr val="434343"/>
              </a:solidFill>
              <a:latin typeface="Roboto"/>
              <a:ea typeface="Roboto"/>
              <a:cs typeface="Roboto"/>
              <a:sym typeface="Roboto"/>
            </a:endParaRPr>
          </a:p>
        </p:txBody>
      </p:sp>
      <p:pic>
        <p:nvPicPr>
          <p:cNvPr id="3748" name="Google Shape;3748;p316"/>
          <p:cNvPicPr preferRelativeResize="0"/>
          <p:nvPr/>
        </p:nvPicPr>
        <p:blipFill rotWithShape="1">
          <a:blip r:embed="rId3">
            <a:alphaModFix/>
          </a:blip>
          <a:srcRect b="0" l="0" r="49776" t="0"/>
          <a:stretch/>
        </p:blipFill>
        <p:spPr>
          <a:xfrm>
            <a:off x="5460525" y="394475"/>
            <a:ext cx="2762526" cy="2059252"/>
          </a:xfrm>
          <a:prstGeom prst="rect">
            <a:avLst/>
          </a:prstGeom>
          <a:noFill/>
          <a:ln>
            <a:noFill/>
          </a:ln>
        </p:spPr>
      </p:pic>
      <p:pic>
        <p:nvPicPr>
          <p:cNvPr id="3749" name="Google Shape;3749;p316"/>
          <p:cNvPicPr preferRelativeResize="0"/>
          <p:nvPr/>
        </p:nvPicPr>
        <p:blipFill rotWithShape="1">
          <a:blip r:embed="rId3">
            <a:alphaModFix/>
          </a:blip>
          <a:srcRect b="0" l="49158" r="0" t="0"/>
          <a:stretch/>
        </p:blipFill>
        <p:spPr>
          <a:xfrm>
            <a:off x="5443575" y="2541923"/>
            <a:ext cx="2796449" cy="205925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3" name="Shape 3753"/>
        <p:cNvGrpSpPr/>
        <p:nvPr/>
      </p:nvGrpSpPr>
      <p:grpSpPr>
        <a:xfrm>
          <a:off x="0" y="0"/>
          <a:ext cx="0" cy="0"/>
          <a:chOff x="0" y="0"/>
          <a:chExt cx="0" cy="0"/>
        </a:xfrm>
      </p:grpSpPr>
      <p:sp>
        <p:nvSpPr>
          <p:cNvPr id="3754" name="Google Shape;3754;p317"/>
          <p:cNvSpPr txBox="1"/>
          <p:nvPr/>
        </p:nvSpPr>
        <p:spPr>
          <a:xfrm>
            <a:off x="307375" y="563075"/>
            <a:ext cx="49344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400">
                <a:solidFill>
                  <a:schemeClr val="dk2"/>
                </a:solidFill>
                <a:latin typeface="Domine"/>
                <a:ea typeface="Domine"/>
                <a:cs typeface="Domine"/>
                <a:sym typeface="Domine"/>
              </a:rPr>
              <a:t>Model Performance</a:t>
            </a:r>
            <a:endParaRPr sz="2400">
              <a:latin typeface="Domine"/>
              <a:ea typeface="Domine"/>
              <a:cs typeface="Domine"/>
              <a:sym typeface="Domine"/>
            </a:endParaRPr>
          </a:p>
        </p:txBody>
      </p:sp>
      <p:graphicFrame>
        <p:nvGraphicFramePr>
          <p:cNvPr id="3755" name="Google Shape;3755;p317"/>
          <p:cNvGraphicFramePr/>
          <p:nvPr/>
        </p:nvGraphicFramePr>
        <p:xfrm>
          <a:off x="307375" y="1569988"/>
          <a:ext cx="3000000" cy="3000000"/>
        </p:xfrm>
        <a:graphic>
          <a:graphicData uri="http://schemas.openxmlformats.org/drawingml/2006/table">
            <a:tbl>
              <a:tblPr>
                <a:noFill/>
                <a:tableStyleId>{B79DDD53-3224-491B-B55D-A5B8BF9D1ACE}</a:tableStyleId>
              </a:tblPr>
              <a:tblGrid>
                <a:gridCol w="1368425"/>
                <a:gridCol w="1271175"/>
                <a:gridCol w="1465675"/>
              </a:tblGrid>
              <a:tr h="396200">
                <a:tc>
                  <a:txBody>
                    <a:bodyPr/>
                    <a:lstStyle/>
                    <a:p>
                      <a:pPr indent="0" lvl="0" marL="0" rtl="0" algn="l">
                        <a:spcBef>
                          <a:spcPts val="0"/>
                        </a:spcBef>
                        <a:spcAft>
                          <a:spcPts val="0"/>
                        </a:spcAft>
                        <a:buNone/>
                      </a:pPr>
                      <a:r>
                        <a:t/>
                      </a:r>
                      <a:endParaRPr>
                        <a:latin typeface="Domine"/>
                        <a:ea typeface="Domine"/>
                        <a:cs typeface="Domine"/>
                        <a:sym typeface="Domine"/>
                      </a:endParaRPr>
                    </a:p>
                  </a:txBody>
                  <a:tcPr marT="91425" marB="91425" marR="91425" marL="91425">
                    <a:solidFill>
                      <a:schemeClr val="accent1"/>
                    </a:solidFill>
                  </a:tcPr>
                </a:tc>
                <a:tc>
                  <a:txBody>
                    <a:bodyPr/>
                    <a:lstStyle/>
                    <a:p>
                      <a:pPr indent="0" lvl="0" marL="0" rtl="0" algn="ctr">
                        <a:spcBef>
                          <a:spcPts val="0"/>
                        </a:spcBef>
                        <a:spcAft>
                          <a:spcPts val="0"/>
                        </a:spcAft>
                        <a:buNone/>
                      </a:pPr>
                      <a:r>
                        <a:rPr b="1" lang="en">
                          <a:solidFill>
                            <a:schemeClr val="dk2"/>
                          </a:solidFill>
                          <a:latin typeface="Domine"/>
                          <a:ea typeface="Domine"/>
                          <a:cs typeface="Domine"/>
                          <a:sym typeface="Domine"/>
                        </a:rPr>
                        <a:t>Precision</a:t>
                      </a:r>
                      <a:endParaRPr b="1">
                        <a:solidFill>
                          <a:schemeClr val="dk2"/>
                        </a:solidFill>
                        <a:latin typeface="Domine"/>
                        <a:ea typeface="Domine"/>
                        <a:cs typeface="Domine"/>
                        <a:sym typeface="Domine"/>
                      </a:endParaRPr>
                    </a:p>
                  </a:txBody>
                  <a:tcPr marT="91425" marB="91425" marR="91425" marL="91425">
                    <a:solidFill>
                      <a:schemeClr val="accent1"/>
                    </a:solidFill>
                  </a:tcPr>
                </a:tc>
                <a:tc>
                  <a:txBody>
                    <a:bodyPr/>
                    <a:lstStyle/>
                    <a:p>
                      <a:pPr indent="0" lvl="0" marL="0" rtl="0" algn="ctr">
                        <a:spcBef>
                          <a:spcPts val="0"/>
                        </a:spcBef>
                        <a:spcAft>
                          <a:spcPts val="0"/>
                        </a:spcAft>
                        <a:buNone/>
                      </a:pPr>
                      <a:r>
                        <a:rPr b="1" lang="en">
                          <a:solidFill>
                            <a:schemeClr val="dk2"/>
                          </a:solidFill>
                          <a:latin typeface="Domine"/>
                          <a:ea typeface="Domine"/>
                          <a:cs typeface="Domine"/>
                          <a:sym typeface="Domine"/>
                        </a:rPr>
                        <a:t>Recall</a:t>
                      </a:r>
                      <a:endParaRPr b="1">
                        <a:solidFill>
                          <a:schemeClr val="dk2"/>
                        </a:solidFill>
                        <a:latin typeface="Domine"/>
                        <a:ea typeface="Domine"/>
                        <a:cs typeface="Domine"/>
                        <a:sym typeface="Domine"/>
                      </a:endParaRPr>
                    </a:p>
                  </a:txBody>
                  <a:tcPr marT="91425" marB="91425" marR="91425" marL="91425">
                    <a:solidFill>
                      <a:schemeClr val="accent1"/>
                    </a:solidFill>
                  </a:tcPr>
                </a:tc>
              </a:tr>
              <a:tr h="396200">
                <a:tc>
                  <a:txBody>
                    <a:bodyPr/>
                    <a:lstStyle/>
                    <a:p>
                      <a:pPr indent="0" lvl="0" marL="0" rtl="0" algn="l">
                        <a:spcBef>
                          <a:spcPts val="0"/>
                        </a:spcBef>
                        <a:spcAft>
                          <a:spcPts val="0"/>
                        </a:spcAft>
                        <a:buNone/>
                      </a:pPr>
                      <a:r>
                        <a:rPr b="1" lang="en">
                          <a:solidFill>
                            <a:schemeClr val="dk2"/>
                          </a:solidFill>
                          <a:latin typeface="Domine"/>
                          <a:ea typeface="Domine"/>
                          <a:cs typeface="Domine"/>
                          <a:sym typeface="Domine"/>
                        </a:rPr>
                        <a:t>Cardboard</a:t>
                      </a:r>
                      <a:endParaRPr b="1">
                        <a:solidFill>
                          <a:schemeClr val="dk2"/>
                        </a:solidFill>
                        <a:latin typeface="Domine"/>
                        <a:ea typeface="Domine"/>
                        <a:cs typeface="Domine"/>
                        <a:sym typeface="Domine"/>
                      </a:endParaRPr>
                    </a:p>
                  </a:txBody>
                  <a:tcPr marT="91425" marB="91425" marR="91425" marL="91425"/>
                </a:tc>
                <a:tc>
                  <a:txBody>
                    <a:bodyPr/>
                    <a:lstStyle/>
                    <a:p>
                      <a:pPr indent="0" lvl="0" marL="0" rtl="0" algn="ctr">
                        <a:spcBef>
                          <a:spcPts val="0"/>
                        </a:spcBef>
                        <a:spcAft>
                          <a:spcPts val="0"/>
                        </a:spcAft>
                        <a:buNone/>
                      </a:pPr>
                      <a:r>
                        <a:rPr lang="en">
                          <a:solidFill>
                            <a:srgbClr val="434343"/>
                          </a:solidFill>
                          <a:latin typeface="Domine"/>
                          <a:ea typeface="Domine"/>
                          <a:cs typeface="Domine"/>
                          <a:sym typeface="Domine"/>
                        </a:rPr>
                        <a:t>0.96</a:t>
                      </a:r>
                      <a:endParaRPr>
                        <a:solidFill>
                          <a:srgbClr val="434343"/>
                        </a:solidFill>
                        <a:latin typeface="Domine"/>
                        <a:ea typeface="Domine"/>
                        <a:cs typeface="Domine"/>
                        <a:sym typeface="Domine"/>
                      </a:endParaRPr>
                    </a:p>
                  </a:txBody>
                  <a:tcPr marT="91425" marB="91425" marR="91425" marL="91425"/>
                </a:tc>
                <a:tc>
                  <a:txBody>
                    <a:bodyPr/>
                    <a:lstStyle/>
                    <a:p>
                      <a:pPr indent="0" lvl="0" marL="0" rtl="0" algn="ctr">
                        <a:spcBef>
                          <a:spcPts val="0"/>
                        </a:spcBef>
                        <a:spcAft>
                          <a:spcPts val="0"/>
                        </a:spcAft>
                        <a:buNone/>
                      </a:pPr>
                      <a:r>
                        <a:rPr lang="en">
                          <a:solidFill>
                            <a:srgbClr val="434343"/>
                          </a:solidFill>
                          <a:latin typeface="Domine"/>
                          <a:ea typeface="Domine"/>
                          <a:cs typeface="Domine"/>
                          <a:sym typeface="Domine"/>
                        </a:rPr>
                        <a:t>0.94</a:t>
                      </a:r>
                      <a:endParaRPr>
                        <a:solidFill>
                          <a:srgbClr val="434343"/>
                        </a:solidFill>
                        <a:latin typeface="Domine"/>
                        <a:ea typeface="Domine"/>
                        <a:cs typeface="Domine"/>
                        <a:sym typeface="Domine"/>
                      </a:endParaRPr>
                    </a:p>
                  </a:txBody>
                  <a:tcPr marT="91425" marB="91425" marR="91425" marL="91425"/>
                </a:tc>
              </a:tr>
              <a:tr h="396200">
                <a:tc>
                  <a:txBody>
                    <a:bodyPr/>
                    <a:lstStyle/>
                    <a:p>
                      <a:pPr indent="0" lvl="0" marL="0" rtl="0" algn="l">
                        <a:spcBef>
                          <a:spcPts val="0"/>
                        </a:spcBef>
                        <a:spcAft>
                          <a:spcPts val="0"/>
                        </a:spcAft>
                        <a:buNone/>
                      </a:pPr>
                      <a:r>
                        <a:rPr b="1" lang="en">
                          <a:solidFill>
                            <a:schemeClr val="dk2"/>
                          </a:solidFill>
                          <a:latin typeface="Domine"/>
                          <a:ea typeface="Domine"/>
                          <a:cs typeface="Domine"/>
                          <a:sym typeface="Domine"/>
                        </a:rPr>
                        <a:t>Glass</a:t>
                      </a:r>
                      <a:endParaRPr b="1">
                        <a:solidFill>
                          <a:schemeClr val="dk2"/>
                        </a:solidFill>
                        <a:latin typeface="Domine"/>
                        <a:ea typeface="Domine"/>
                        <a:cs typeface="Domine"/>
                        <a:sym typeface="Domine"/>
                      </a:endParaRPr>
                    </a:p>
                  </a:txBody>
                  <a:tcPr marT="91425" marB="91425" marR="91425" marL="91425">
                    <a:solidFill>
                      <a:schemeClr val="accent1"/>
                    </a:solidFill>
                  </a:tcPr>
                </a:tc>
                <a:tc>
                  <a:txBody>
                    <a:bodyPr/>
                    <a:lstStyle/>
                    <a:p>
                      <a:pPr indent="0" lvl="0" marL="0" rtl="0" algn="ctr">
                        <a:spcBef>
                          <a:spcPts val="0"/>
                        </a:spcBef>
                        <a:spcAft>
                          <a:spcPts val="0"/>
                        </a:spcAft>
                        <a:buNone/>
                      </a:pPr>
                      <a:r>
                        <a:rPr lang="en">
                          <a:solidFill>
                            <a:srgbClr val="434343"/>
                          </a:solidFill>
                          <a:latin typeface="Domine"/>
                          <a:ea typeface="Domine"/>
                          <a:cs typeface="Domine"/>
                          <a:sym typeface="Domine"/>
                        </a:rPr>
                        <a:t>0.92</a:t>
                      </a:r>
                      <a:endParaRPr>
                        <a:solidFill>
                          <a:srgbClr val="434343"/>
                        </a:solidFill>
                        <a:latin typeface="Domine"/>
                        <a:ea typeface="Domine"/>
                        <a:cs typeface="Domine"/>
                        <a:sym typeface="Domine"/>
                      </a:endParaRPr>
                    </a:p>
                  </a:txBody>
                  <a:tcPr marT="91425" marB="91425" marR="91425" marL="91425">
                    <a:solidFill>
                      <a:schemeClr val="accent1"/>
                    </a:solidFill>
                  </a:tcPr>
                </a:tc>
                <a:tc>
                  <a:txBody>
                    <a:bodyPr/>
                    <a:lstStyle/>
                    <a:p>
                      <a:pPr indent="0" lvl="0" marL="0" rtl="0" algn="ctr">
                        <a:spcBef>
                          <a:spcPts val="0"/>
                        </a:spcBef>
                        <a:spcAft>
                          <a:spcPts val="0"/>
                        </a:spcAft>
                        <a:buNone/>
                      </a:pPr>
                      <a:r>
                        <a:rPr lang="en">
                          <a:solidFill>
                            <a:srgbClr val="434343"/>
                          </a:solidFill>
                          <a:latin typeface="Domine"/>
                          <a:ea typeface="Domine"/>
                          <a:cs typeface="Domine"/>
                          <a:sym typeface="Domine"/>
                        </a:rPr>
                        <a:t>0.95</a:t>
                      </a:r>
                      <a:endParaRPr>
                        <a:solidFill>
                          <a:srgbClr val="434343"/>
                        </a:solidFill>
                        <a:latin typeface="Domine"/>
                        <a:ea typeface="Domine"/>
                        <a:cs typeface="Domine"/>
                        <a:sym typeface="Domine"/>
                      </a:endParaRPr>
                    </a:p>
                  </a:txBody>
                  <a:tcPr marT="91425" marB="91425" marR="91425" marL="91425">
                    <a:solidFill>
                      <a:schemeClr val="accent1"/>
                    </a:solidFill>
                  </a:tcPr>
                </a:tc>
              </a:tr>
              <a:tr h="396200">
                <a:tc>
                  <a:txBody>
                    <a:bodyPr/>
                    <a:lstStyle/>
                    <a:p>
                      <a:pPr indent="0" lvl="0" marL="0" rtl="0" algn="l">
                        <a:spcBef>
                          <a:spcPts val="0"/>
                        </a:spcBef>
                        <a:spcAft>
                          <a:spcPts val="0"/>
                        </a:spcAft>
                        <a:buNone/>
                      </a:pPr>
                      <a:r>
                        <a:rPr b="1" lang="en">
                          <a:solidFill>
                            <a:schemeClr val="dk2"/>
                          </a:solidFill>
                          <a:latin typeface="Domine"/>
                          <a:ea typeface="Domine"/>
                          <a:cs typeface="Domine"/>
                          <a:sym typeface="Domine"/>
                        </a:rPr>
                        <a:t>Metal</a:t>
                      </a:r>
                      <a:endParaRPr b="1">
                        <a:solidFill>
                          <a:schemeClr val="dk2"/>
                        </a:solidFill>
                        <a:latin typeface="Domine"/>
                        <a:ea typeface="Domine"/>
                        <a:cs typeface="Domine"/>
                        <a:sym typeface="Domine"/>
                      </a:endParaRPr>
                    </a:p>
                  </a:txBody>
                  <a:tcPr marT="91425" marB="91425" marR="91425" marL="91425"/>
                </a:tc>
                <a:tc>
                  <a:txBody>
                    <a:bodyPr/>
                    <a:lstStyle/>
                    <a:p>
                      <a:pPr indent="0" lvl="0" marL="0" rtl="0" algn="ctr">
                        <a:spcBef>
                          <a:spcPts val="0"/>
                        </a:spcBef>
                        <a:spcAft>
                          <a:spcPts val="0"/>
                        </a:spcAft>
                        <a:buNone/>
                      </a:pPr>
                      <a:r>
                        <a:rPr lang="en">
                          <a:solidFill>
                            <a:srgbClr val="434343"/>
                          </a:solidFill>
                          <a:latin typeface="Domine"/>
                          <a:ea typeface="Domine"/>
                          <a:cs typeface="Domine"/>
                          <a:sym typeface="Domine"/>
                        </a:rPr>
                        <a:t>0.90</a:t>
                      </a:r>
                      <a:endParaRPr>
                        <a:solidFill>
                          <a:srgbClr val="434343"/>
                        </a:solidFill>
                        <a:latin typeface="Domine"/>
                        <a:ea typeface="Domine"/>
                        <a:cs typeface="Domine"/>
                        <a:sym typeface="Domine"/>
                      </a:endParaRPr>
                    </a:p>
                  </a:txBody>
                  <a:tcPr marT="91425" marB="91425" marR="91425" marL="91425"/>
                </a:tc>
                <a:tc>
                  <a:txBody>
                    <a:bodyPr/>
                    <a:lstStyle/>
                    <a:p>
                      <a:pPr indent="0" lvl="0" marL="0" rtl="0" algn="ctr">
                        <a:spcBef>
                          <a:spcPts val="0"/>
                        </a:spcBef>
                        <a:spcAft>
                          <a:spcPts val="0"/>
                        </a:spcAft>
                        <a:buNone/>
                      </a:pPr>
                      <a:r>
                        <a:rPr lang="en">
                          <a:solidFill>
                            <a:srgbClr val="434343"/>
                          </a:solidFill>
                          <a:latin typeface="Domine"/>
                          <a:ea typeface="Domine"/>
                          <a:cs typeface="Domine"/>
                          <a:sym typeface="Domine"/>
                        </a:rPr>
                        <a:t>0.94</a:t>
                      </a:r>
                      <a:endParaRPr>
                        <a:solidFill>
                          <a:srgbClr val="434343"/>
                        </a:solidFill>
                        <a:latin typeface="Domine"/>
                        <a:ea typeface="Domine"/>
                        <a:cs typeface="Domine"/>
                        <a:sym typeface="Domine"/>
                      </a:endParaRPr>
                    </a:p>
                  </a:txBody>
                  <a:tcPr marT="91425" marB="91425" marR="91425" marL="91425"/>
                </a:tc>
              </a:tr>
              <a:tr h="396200">
                <a:tc>
                  <a:txBody>
                    <a:bodyPr/>
                    <a:lstStyle/>
                    <a:p>
                      <a:pPr indent="0" lvl="0" marL="0" rtl="0" algn="l">
                        <a:spcBef>
                          <a:spcPts val="0"/>
                        </a:spcBef>
                        <a:spcAft>
                          <a:spcPts val="0"/>
                        </a:spcAft>
                        <a:buNone/>
                      </a:pPr>
                      <a:r>
                        <a:rPr b="1" lang="en">
                          <a:solidFill>
                            <a:schemeClr val="dk2"/>
                          </a:solidFill>
                          <a:latin typeface="Domine"/>
                          <a:ea typeface="Domine"/>
                          <a:cs typeface="Domine"/>
                          <a:sym typeface="Domine"/>
                        </a:rPr>
                        <a:t>Paper</a:t>
                      </a:r>
                      <a:endParaRPr b="1">
                        <a:solidFill>
                          <a:schemeClr val="dk2"/>
                        </a:solidFill>
                        <a:latin typeface="Domine"/>
                        <a:ea typeface="Domine"/>
                        <a:cs typeface="Domine"/>
                        <a:sym typeface="Domine"/>
                      </a:endParaRPr>
                    </a:p>
                  </a:txBody>
                  <a:tcPr marT="91425" marB="91425" marR="91425" marL="91425">
                    <a:solidFill>
                      <a:schemeClr val="accent1"/>
                    </a:solidFill>
                  </a:tcPr>
                </a:tc>
                <a:tc>
                  <a:txBody>
                    <a:bodyPr/>
                    <a:lstStyle/>
                    <a:p>
                      <a:pPr indent="0" lvl="0" marL="0" rtl="0" algn="ctr">
                        <a:spcBef>
                          <a:spcPts val="0"/>
                        </a:spcBef>
                        <a:spcAft>
                          <a:spcPts val="0"/>
                        </a:spcAft>
                        <a:buNone/>
                      </a:pPr>
                      <a:r>
                        <a:rPr lang="en">
                          <a:solidFill>
                            <a:srgbClr val="434343"/>
                          </a:solidFill>
                          <a:latin typeface="Domine"/>
                          <a:ea typeface="Domine"/>
                          <a:cs typeface="Domine"/>
                          <a:sym typeface="Domine"/>
                        </a:rPr>
                        <a:t>0.95</a:t>
                      </a:r>
                      <a:endParaRPr>
                        <a:solidFill>
                          <a:srgbClr val="434343"/>
                        </a:solidFill>
                        <a:latin typeface="Domine"/>
                        <a:ea typeface="Domine"/>
                        <a:cs typeface="Domine"/>
                        <a:sym typeface="Domine"/>
                      </a:endParaRPr>
                    </a:p>
                  </a:txBody>
                  <a:tcPr marT="91425" marB="91425" marR="91425" marL="91425">
                    <a:solidFill>
                      <a:schemeClr val="accent1"/>
                    </a:solidFill>
                  </a:tcPr>
                </a:tc>
                <a:tc>
                  <a:txBody>
                    <a:bodyPr/>
                    <a:lstStyle/>
                    <a:p>
                      <a:pPr indent="0" lvl="0" marL="0" rtl="0" algn="ctr">
                        <a:spcBef>
                          <a:spcPts val="0"/>
                        </a:spcBef>
                        <a:spcAft>
                          <a:spcPts val="0"/>
                        </a:spcAft>
                        <a:buNone/>
                      </a:pPr>
                      <a:r>
                        <a:rPr lang="en">
                          <a:solidFill>
                            <a:srgbClr val="434343"/>
                          </a:solidFill>
                          <a:latin typeface="Domine"/>
                          <a:ea typeface="Domine"/>
                          <a:cs typeface="Domine"/>
                          <a:sym typeface="Domine"/>
                        </a:rPr>
                        <a:t>0.89</a:t>
                      </a:r>
                      <a:endParaRPr>
                        <a:solidFill>
                          <a:srgbClr val="434343"/>
                        </a:solidFill>
                        <a:latin typeface="Domine"/>
                        <a:ea typeface="Domine"/>
                        <a:cs typeface="Domine"/>
                        <a:sym typeface="Domine"/>
                      </a:endParaRPr>
                    </a:p>
                  </a:txBody>
                  <a:tcPr marT="91425" marB="91425" marR="91425" marL="91425">
                    <a:solidFill>
                      <a:schemeClr val="accent1"/>
                    </a:solidFill>
                  </a:tcPr>
                </a:tc>
              </a:tr>
              <a:tr h="396200">
                <a:tc>
                  <a:txBody>
                    <a:bodyPr/>
                    <a:lstStyle/>
                    <a:p>
                      <a:pPr indent="0" lvl="0" marL="0" rtl="0" algn="l">
                        <a:spcBef>
                          <a:spcPts val="0"/>
                        </a:spcBef>
                        <a:spcAft>
                          <a:spcPts val="0"/>
                        </a:spcAft>
                        <a:buNone/>
                      </a:pPr>
                      <a:r>
                        <a:rPr b="1" lang="en">
                          <a:solidFill>
                            <a:schemeClr val="dk2"/>
                          </a:solidFill>
                          <a:latin typeface="Domine"/>
                          <a:ea typeface="Domine"/>
                          <a:cs typeface="Domine"/>
                          <a:sym typeface="Domine"/>
                        </a:rPr>
                        <a:t>Plastic</a:t>
                      </a:r>
                      <a:endParaRPr b="1">
                        <a:solidFill>
                          <a:schemeClr val="dk2"/>
                        </a:solidFill>
                        <a:latin typeface="Domine"/>
                        <a:ea typeface="Domine"/>
                        <a:cs typeface="Domine"/>
                        <a:sym typeface="Domine"/>
                      </a:endParaRPr>
                    </a:p>
                  </a:txBody>
                  <a:tcPr marT="91425" marB="91425" marR="91425" marL="91425"/>
                </a:tc>
                <a:tc>
                  <a:txBody>
                    <a:bodyPr/>
                    <a:lstStyle/>
                    <a:p>
                      <a:pPr indent="0" lvl="0" marL="0" rtl="0" algn="ctr">
                        <a:spcBef>
                          <a:spcPts val="0"/>
                        </a:spcBef>
                        <a:spcAft>
                          <a:spcPts val="0"/>
                        </a:spcAft>
                        <a:buNone/>
                      </a:pPr>
                      <a:r>
                        <a:rPr lang="en">
                          <a:solidFill>
                            <a:srgbClr val="434343"/>
                          </a:solidFill>
                          <a:latin typeface="Domine"/>
                          <a:ea typeface="Domine"/>
                          <a:cs typeface="Domine"/>
                          <a:sym typeface="Domine"/>
                        </a:rPr>
                        <a:t>0.90</a:t>
                      </a:r>
                      <a:endParaRPr>
                        <a:solidFill>
                          <a:srgbClr val="434343"/>
                        </a:solidFill>
                        <a:latin typeface="Domine"/>
                        <a:ea typeface="Domine"/>
                        <a:cs typeface="Domine"/>
                        <a:sym typeface="Domine"/>
                      </a:endParaRPr>
                    </a:p>
                  </a:txBody>
                  <a:tcPr marT="91425" marB="91425" marR="91425" marL="91425"/>
                </a:tc>
                <a:tc>
                  <a:txBody>
                    <a:bodyPr/>
                    <a:lstStyle/>
                    <a:p>
                      <a:pPr indent="0" lvl="0" marL="0" rtl="0" algn="ctr">
                        <a:spcBef>
                          <a:spcPts val="0"/>
                        </a:spcBef>
                        <a:spcAft>
                          <a:spcPts val="0"/>
                        </a:spcAft>
                        <a:buNone/>
                      </a:pPr>
                      <a:r>
                        <a:rPr lang="en">
                          <a:solidFill>
                            <a:srgbClr val="434343"/>
                          </a:solidFill>
                          <a:latin typeface="Domine"/>
                          <a:ea typeface="Domine"/>
                          <a:cs typeface="Domine"/>
                          <a:sym typeface="Domine"/>
                        </a:rPr>
                        <a:t>0.89</a:t>
                      </a:r>
                      <a:endParaRPr>
                        <a:solidFill>
                          <a:srgbClr val="434343"/>
                        </a:solidFill>
                        <a:latin typeface="Domine"/>
                        <a:ea typeface="Domine"/>
                        <a:cs typeface="Domine"/>
                        <a:sym typeface="Domine"/>
                      </a:endParaRPr>
                    </a:p>
                  </a:txBody>
                  <a:tcPr marT="91425" marB="91425" marR="91425" marL="91425"/>
                </a:tc>
              </a:tr>
              <a:tr h="396200">
                <a:tc>
                  <a:txBody>
                    <a:bodyPr/>
                    <a:lstStyle/>
                    <a:p>
                      <a:pPr indent="0" lvl="0" marL="0" rtl="0" algn="l">
                        <a:spcBef>
                          <a:spcPts val="0"/>
                        </a:spcBef>
                        <a:spcAft>
                          <a:spcPts val="0"/>
                        </a:spcAft>
                        <a:buNone/>
                      </a:pPr>
                      <a:r>
                        <a:rPr b="1" lang="en">
                          <a:solidFill>
                            <a:schemeClr val="dk2"/>
                          </a:solidFill>
                          <a:latin typeface="Domine"/>
                          <a:ea typeface="Domine"/>
                          <a:cs typeface="Domine"/>
                          <a:sym typeface="Domine"/>
                        </a:rPr>
                        <a:t>Trash</a:t>
                      </a:r>
                      <a:endParaRPr b="1">
                        <a:solidFill>
                          <a:schemeClr val="dk2"/>
                        </a:solidFill>
                        <a:latin typeface="Domine"/>
                        <a:ea typeface="Domine"/>
                        <a:cs typeface="Domine"/>
                        <a:sym typeface="Domine"/>
                      </a:endParaRPr>
                    </a:p>
                  </a:txBody>
                  <a:tcPr marT="91425" marB="91425" marR="91425" marL="91425">
                    <a:solidFill>
                      <a:schemeClr val="accent1"/>
                    </a:solidFill>
                  </a:tcPr>
                </a:tc>
                <a:tc>
                  <a:txBody>
                    <a:bodyPr/>
                    <a:lstStyle/>
                    <a:p>
                      <a:pPr indent="0" lvl="0" marL="0" rtl="0" algn="ctr">
                        <a:spcBef>
                          <a:spcPts val="0"/>
                        </a:spcBef>
                        <a:spcAft>
                          <a:spcPts val="0"/>
                        </a:spcAft>
                        <a:buNone/>
                      </a:pPr>
                      <a:r>
                        <a:rPr lang="en">
                          <a:solidFill>
                            <a:srgbClr val="434343"/>
                          </a:solidFill>
                          <a:latin typeface="Domine"/>
                          <a:ea typeface="Domine"/>
                          <a:cs typeface="Domine"/>
                          <a:sym typeface="Domine"/>
                        </a:rPr>
                        <a:t>0.81</a:t>
                      </a:r>
                      <a:endParaRPr>
                        <a:solidFill>
                          <a:srgbClr val="434343"/>
                        </a:solidFill>
                        <a:latin typeface="Domine"/>
                        <a:ea typeface="Domine"/>
                        <a:cs typeface="Domine"/>
                        <a:sym typeface="Domine"/>
                      </a:endParaRPr>
                    </a:p>
                  </a:txBody>
                  <a:tcPr marT="91425" marB="91425" marR="91425" marL="91425">
                    <a:solidFill>
                      <a:schemeClr val="accent1"/>
                    </a:solidFill>
                  </a:tcPr>
                </a:tc>
                <a:tc>
                  <a:txBody>
                    <a:bodyPr/>
                    <a:lstStyle/>
                    <a:p>
                      <a:pPr indent="0" lvl="0" marL="0" rtl="0" algn="ctr">
                        <a:spcBef>
                          <a:spcPts val="0"/>
                        </a:spcBef>
                        <a:spcAft>
                          <a:spcPts val="0"/>
                        </a:spcAft>
                        <a:buNone/>
                      </a:pPr>
                      <a:r>
                        <a:rPr lang="en">
                          <a:solidFill>
                            <a:srgbClr val="434343"/>
                          </a:solidFill>
                          <a:latin typeface="Domine"/>
                          <a:ea typeface="Domine"/>
                          <a:cs typeface="Domine"/>
                          <a:sym typeface="Domine"/>
                        </a:rPr>
                        <a:t>0.90</a:t>
                      </a:r>
                      <a:endParaRPr>
                        <a:solidFill>
                          <a:srgbClr val="434343"/>
                        </a:solidFill>
                        <a:latin typeface="Domine"/>
                        <a:ea typeface="Domine"/>
                        <a:cs typeface="Domine"/>
                        <a:sym typeface="Domine"/>
                      </a:endParaRPr>
                    </a:p>
                  </a:txBody>
                  <a:tcPr marT="91425" marB="91425" marR="91425" marL="91425">
                    <a:solidFill>
                      <a:schemeClr val="accent1"/>
                    </a:solidFill>
                  </a:tcPr>
                </a:tc>
              </a:tr>
            </a:tbl>
          </a:graphicData>
        </a:graphic>
      </p:graphicFrame>
      <p:sp>
        <p:nvSpPr>
          <p:cNvPr id="3756" name="Google Shape;3756;p317"/>
          <p:cNvSpPr txBox="1"/>
          <p:nvPr/>
        </p:nvSpPr>
        <p:spPr>
          <a:xfrm>
            <a:off x="325525" y="1117175"/>
            <a:ext cx="25266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rgbClr val="434343"/>
                </a:solidFill>
                <a:latin typeface="Domine"/>
                <a:ea typeface="Domine"/>
                <a:cs typeface="Domine"/>
                <a:sym typeface="Domine"/>
              </a:rPr>
              <a:t>Test Accuracy : 91.88%</a:t>
            </a:r>
            <a:endParaRPr b="1" sz="1200">
              <a:solidFill>
                <a:srgbClr val="434343"/>
              </a:solidFill>
              <a:latin typeface="Domine"/>
              <a:ea typeface="Domine"/>
              <a:cs typeface="Domine"/>
              <a:sym typeface="Domine"/>
            </a:endParaRPr>
          </a:p>
        </p:txBody>
      </p:sp>
      <p:pic>
        <p:nvPicPr>
          <p:cNvPr id="3757" name="Google Shape;3757;p317"/>
          <p:cNvPicPr preferRelativeResize="0"/>
          <p:nvPr/>
        </p:nvPicPr>
        <p:blipFill>
          <a:blip r:embed="rId3">
            <a:alphaModFix/>
          </a:blip>
          <a:stretch>
            <a:fillRect/>
          </a:stretch>
        </p:blipFill>
        <p:spPr>
          <a:xfrm>
            <a:off x="4831575" y="1111145"/>
            <a:ext cx="4105275" cy="352435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1" name="Shape 3761"/>
        <p:cNvGrpSpPr/>
        <p:nvPr/>
      </p:nvGrpSpPr>
      <p:grpSpPr>
        <a:xfrm>
          <a:off x="0" y="0"/>
          <a:ext cx="0" cy="0"/>
          <a:chOff x="0" y="0"/>
          <a:chExt cx="0" cy="0"/>
        </a:xfrm>
      </p:grpSpPr>
      <p:sp>
        <p:nvSpPr>
          <p:cNvPr id="3762" name="Google Shape;3762;p318"/>
          <p:cNvSpPr txBox="1"/>
          <p:nvPr/>
        </p:nvSpPr>
        <p:spPr>
          <a:xfrm>
            <a:off x="351725" y="394475"/>
            <a:ext cx="49344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400">
                <a:solidFill>
                  <a:schemeClr val="dk2"/>
                </a:solidFill>
                <a:latin typeface="Domine"/>
                <a:ea typeface="Domine"/>
                <a:cs typeface="Domine"/>
                <a:sym typeface="Domine"/>
              </a:rPr>
              <a:t>Challenges</a:t>
            </a:r>
            <a:endParaRPr b="1" sz="2400">
              <a:latin typeface="Domine"/>
              <a:ea typeface="Domine"/>
              <a:cs typeface="Domine"/>
              <a:sym typeface="Domine"/>
            </a:endParaRPr>
          </a:p>
        </p:txBody>
      </p:sp>
      <p:sp>
        <p:nvSpPr>
          <p:cNvPr id="3763" name="Google Shape;3763;p318"/>
          <p:cNvSpPr txBox="1"/>
          <p:nvPr/>
        </p:nvSpPr>
        <p:spPr>
          <a:xfrm>
            <a:off x="351725" y="1043450"/>
            <a:ext cx="5613000" cy="36393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434343"/>
              </a:buClr>
              <a:buSzPts val="1400"/>
              <a:buFont typeface="Domine"/>
              <a:buChar char="●"/>
            </a:pPr>
            <a:r>
              <a:rPr b="1" lang="en">
                <a:solidFill>
                  <a:srgbClr val="434343"/>
                </a:solidFill>
                <a:latin typeface="Domine"/>
                <a:ea typeface="Domine"/>
                <a:cs typeface="Domine"/>
                <a:sym typeface="Domine"/>
              </a:rPr>
              <a:t>Class imbalance</a:t>
            </a:r>
            <a:r>
              <a:rPr lang="en">
                <a:solidFill>
                  <a:srgbClr val="434343"/>
                </a:solidFill>
                <a:latin typeface="Domine"/>
                <a:ea typeface="Domine"/>
                <a:cs typeface="Domine"/>
                <a:sym typeface="Domine"/>
              </a:rPr>
              <a:t>: Number of images in each class is not balanced</a:t>
            </a:r>
            <a:endParaRPr>
              <a:solidFill>
                <a:srgbClr val="434343"/>
              </a:solidFill>
              <a:latin typeface="Domine"/>
              <a:ea typeface="Domine"/>
              <a:cs typeface="Domine"/>
              <a:sym typeface="Domine"/>
            </a:endParaRPr>
          </a:p>
          <a:p>
            <a:pPr indent="-317500" lvl="0" marL="457200" rtl="0" algn="l">
              <a:lnSpc>
                <a:spcPct val="115000"/>
              </a:lnSpc>
              <a:spcBef>
                <a:spcPts val="1000"/>
              </a:spcBef>
              <a:spcAft>
                <a:spcPts val="0"/>
              </a:spcAft>
              <a:buClr>
                <a:srgbClr val="434343"/>
              </a:buClr>
              <a:buSzPts val="1400"/>
              <a:buFont typeface="Domine"/>
              <a:buChar char="●"/>
            </a:pPr>
            <a:r>
              <a:rPr b="1" lang="en">
                <a:solidFill>
                  <a:srgbClr val="434343"/>
                </a:solidFill>
                <a:latin typeface="Domine"/>
                <a:ea typeface="Domine"/>
                <a:cs typeface="Domine"/>
                <a:sym typeface="Domine"/>
              </a:rPr>
              <a:t>Inconsistent image quality</a:t>
            </a:r>
            <a:r>
              <a:rPr lang="en">
                <a:solidFill>
                  <a:srgbClr val="434343"/>
                </a:solidFill>
                <a:latin typeface="Domine"/>
                <a:ea typeface="Domine"/>
                <a:cs typeface="Domine"/>
                <a:sym typeface="Domine"/>
              </a:rPr>
              <a:t>: Images have varying image quality, lighting, and backgrounds</a:t>
            </a:r>
            <a:endParaRPr>
              <a:solidFill>
                <a:srgbClr val="434343"/>
              </a:solidFill>
              <a:latin typeface="Domine"/>
              <a:ea typeface="Domine"/>
              <a:cs typeface="Domine"/>
              <a:sym typeface="Domine"/>
            </a:endParaRPr>
          </a:p>
          <a:p>
            <a:pPr indent="-317500" lvl="0" marL="457200" rtl="0" algn="l">
              <a:lnSpc>
                <a:spcPct val="115000"/>
              </a:lnSpc>
              <a:spcBef>
                <a:spcPts val="1000"/>
              </a:spcBef>
              <a:spcAft>
                <a:spcPts val="0"/>
              </a:spcAft>
              <a:buClr>
                <a:srgbClr val="434343"/>
              </a:buClr>
              <a:buSzPts val="1400"/>
              <a:buFont typeface="Domine"/>
              <a:buChar char="●"/>
            </a:pPr>
            <a:r>
              <a:rPr b="1" lang="en">
                <a:solidFill>
                  <a:srgbClr val="434343"/>
                </a:solidFill>
                <a:latin typeface="Domine"/>
                <a:ea typeface="Domine"/>
                <a:cs typeface="Domine"/>
                <a:sym typeface="Domine"/>
              </a:rPr>
              <a:t>Limited representation of garbage</a:t>
            </a:r>
            <a:r>
              <a:rPr lang="en">
                <a:solidFill>
                  <a:srgbClr val="434343"/>
                </a:solidFill>
                <a:latin typeface="Domine"/>
                <a:ea typeface="Domine"/>
                <a:cs typeface="Domine"/>
                <a:sym typeface="Domine"/>
              </a:rPr>
              <a:t>: Does not seem like representative sample of all possible types of garbage eg. most images in Glass class are either a bottle or jar</a:t>
            </a:r>
            <a:endParaRPr>
              <a:solidFill>
                <a:srgbClr val="434343"/>
              </a:solidFill>
              <a:latin typeface="Domine"/>
              <a:ea typeface="Domine"/>
              <a:cs typeface="Domine"/>
              <a:sym typeface="Domine"/>
            </a:endParaRPr>
          </a:p>
          <a:p>
            <a:pPr indent="-317500" lvl="0" marL="457200" rtl="0" algn="l">
              <a:lnSpc>
                <a:spcPct val="115000"/>
              </a:lnSpc>
              <a:spcBef>
                <a:spcPts val="1000"/>
              </a:spcBef>
              <a:spcAft>
                <a:spcPts val="0"/>
              </a:spcAft>
              <a:buClr>
                <a:srgbClr val="434343"/>
              </a:buClr>
              <a:buSzPts val="1400"/>
              <a:buFont typeface="Domine"/>
              <a:buChar char="●"/>
            </a:pPr>
            <a:r>
              <a:rPr b="1" lang="en">
                <a:solidFill>
                  <a:srgbClr val="434343"/>
                </a:solidFill>
                <a:latin typeface="Domine"/>
                <a:ea typeface="Domine"/>
                <a:cs typeface="Domine"/>
                <a:sym typeface="Domine"/>
              </a:rPr>
              <a:t>Label noise </a:t>
            </a:r>
            <a:r>
              <a:rPr lang="en">
                <a:solidFill>
                  <a:srgbClr val="434343"/>
                </a:solidFill>
                <a:latin typeface="Domine"/>
                <a:ea typeface="Domine"/>
                <a:cs typeface="Domine"/>
                <a:sym typeface="Domine"/>
              </a:rPr>
              <a:t>: The labeling process is not known making it difficult to comment on label quality</a:t>
            </a:r>
            <a:endParaRPr>
              <a:solidFill>
                <a:srgbClr val="434343"/>
              </a:solidFill>
              <a:latin typeface="Domine"/>
              <a:ea typeface="Domine"/>
              <a:cs typeface="Domine"/>
              <a:sym typeface="Domine"/>
            </a:endParaRPr>
          </a:p>
          <a:p>
            <a:pPr indent="-317500" lvl="0" marL="457200" rtl="0" algn="l">
              <a:lnSpc>
                <a:spcPct val="115000"/>
              </a:lnSpc>
              <a:spcBef>
                <a:spcPts val="1000"/>
              </a:spcBef>
              <a:spcAft>
                <a:spcPts val="1000"/>
              </a:spcAft>
              <a:buClr>
                <a:srgbClr val="434343"/>
              </a:buClr>
              <a:buSzPts val="1400"/>
              <a:buFont typeface="Domine"/>
              <a:buChar char="●"/>
            </a:pPr>
            <a:r>
              <a:rPr b="1" lang="en">
                <a:solidFill>
                  <a:srgbClr val="434343"/>
                </a:solidFill>
                <a:latin typeface="Domine"/>
                <a:ea typeface="Domine"/>
                <a:cs typeface="Domine"/>
                <a:sym typeface="Domine"/>
              </a:rPr>
              <a:t>Data collection bias</a:t>
            </a:r>
            <a:r>
              <a:rPr lang="en">
                <a:solidFill>
                  <a:srgbClr val="434343"/>
                </a:solidFill>
                <a:latin typeface="Domine"/>
                <a:ea typeface="Domine"/>
                <a:cs typeface="Domine"/>
                <a:sym typeface="Domine"/>
              </a:rPr>
              <a:t>: The source of the dataset is not clear. Dataset from one location may not be representative of garbage items in other regions</a:t>
            </a:r>
            <a:endParaRPr>
              <a:solidFill>
                <a:srgbClr val="434343"/>
              </a:solidFill>
              <a:latin typeface="Domine"/>
              <a:ea typeface="Domine"/>
              <a:cs typeface="Domine"/>
              <a:sym typeface="Domine"/>
            </a:endParaRPr>
          </a:p>
        </p:txBody>
      </p:sp>
      <p:pic>
        <p:nvPicPr>
          <p:cNvPr id="3764" name="Google Shape;3764;p318"/>
          <p:cNvPicPr preferRelativeResize="0"/>
          <p:nvPr/>
        </p:nvPicPr>
        <p:blipFill rotWithShape="1">
          <a:blip r:embed="rId3">
            <a:alphaModFix/>
          </a:blip>
          <a:srcRect b="0" l="0" r="74543" t="0"/>
          <a:stretch/>
        </p:blipFill>
        <p:spPr>
          <a:xfrm>
            <a:off x="6228052" y="1585425"/>
            <a:ext cx="1198633" cy="985796"/>
          </a:xfrm>
          <a:prstGeom prst="rect">
            <a:avLst/>
          </a:prstGeom>
          <a:noFill/>
          <a:ln>
            <a:noFill/>
          </a:ln>
        </p:spPr>
      </p:pic>
      <p:pic>
        <p:nvPicPr>
          <p:cNvPr id="3765" name="Google Shape;3765;p318"/>
          <p:cNvPicPr preferRelativeResize="0"/>
          <p:nvPr/>
        </p:nvPicPr>
        <p:blipFill rotWithShape="1">
          <a:blip r:embed="rId3">
            <a:alphaModFix/>
          </a:blip>
          <a:srcRect b="0" l="75051" r="0" t="0"/>
          <a:stretch/>
        </p:blipFill>
        <p:spPr>
          <a:xfrm>
            <a:off x="7637769" y="2632816"/>
            <a:ext cx="1198633" cy="1005884"/>
          </a:xfrm>
          <a:prstGeom prst="rect">
            <a:avLst/>
          </a:prstGeom>
          <a:noFill/>
          <a:ln>
            <a:noFill/>
          </a:ln>
        </p:spPr>
      </p:pic>
      <p:pic>
        <p:nvPicPr>
          <p:cNvPr id="3766" name="Google Shape;3766;p318"/>
          <p:cNvPicPr preferRelativeResize="0"/>
          <p:nvPr/>
        </p:nvPicPr>
        <p:blipFill rotWithShape="1">
          <a:blip r:embed="rId3">
            <a:alphaModFix/>
          </a:blip>
          <a:srcRect b="0" l="25206" r="49619" t="0"/>
          <a:stretch/>
        </p:blipFill>
        <p:spPr>
          <a:xfrm>
            <a:off x="7644434" y="1585425"/>
            <a:ext cx="1185305" cy="985796"/>
          </a:xfrm>
          <a:prstGeom prst="rect">
            <a:avLst/>
          </a:prstGeom>
          <a:noFill/>
          <a:ln>
            <a:noFill/>
          </a:ln>
        </p:spPr>
      </p:pic>
      <p:pic>
        <p:nvPicPr>
          <p:cNvPr id="3767" name="Google Shape;3767;p318"/>
          <p:cNvPicPr preferRelativeResize="0"/>
          <p:nvPr/>
        </p:nvPicPr>
        <p:blipFill rotWithShape="1">
          <a:blip r:embed="rId3">
            <a:alphaModFix/>
          </a:blip>
          <a:srcRect b="0" l="50000" r="24714" t="0"/>
          <a:stretch/>
        </p:blipFill>
        <p:spPr>
          <a:xfrm>
            <a:off x="6219950" y="2632816"/>
            <a:ext cx="1214852" cy="100588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1" name="Shape 3771"/>
        <p:cNvGrpSpPr/>
        <p:nvPr/>
      </p:nvGrpSpPr>
      <p:grpSpPr>
        <a:xfrm>
          <a:off x="0" y="0"/>
          <a:ext cx="0" cy="0"/>
          <a:chOff x="0" y="0"/>
          <a:chExt cx="0" cy="0"/>
        </a:xfrm>
      </p:grpSpPr>
      <p:sp>
        <p:nvSpPr>
          <p:cNvPr id="3772" name="Google Shape;3772;p319"/>
          <p:cNvSpPr txBox="1"/>
          <p:nvPr/>
        </p:nvSpPr>
        <p:spPr>
          <a:xfrm>
            <a:off x="351725" y="394475"/>
            <a:ext cx="49344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400">
                <a:solidFill>
                  <a:schemeClr val="dk2"/>
                </a:solidFill>
                <a:latin typeface="Domine"/>
                <a:ea typeface="Domine"/>
                <a:cs typeface="Domine"/>
                <a:sym typeface="Domine"/>
              </a:rPr>
              <a:t>Future Work</a:t>
            </a:r>
            <a:endParaRPr b="1" sz="2400">
              <a:latin typeface="Domine"/>
              <a:ea typeface="Domine"/>
              <a:cs typeface="Domine"/>
              <a:sym typeface="Domine"/>
            </a:endParaRPr>
          </a:p>
        </p:txBody>
      </p:sp>
      <p:sp>
        <p:nvSpPr>
          <p:cNvPr id="3773" name="Google Shape;3773;p319"/>
          <p:cNvSpPr txBox="1"/>
          <p:nvPr/>
        </p:nvSpPr>
        <p:spPr>
          <a:xfrm>
            <a:off x="351725" y="1043450"/>
            <a:ext cx="7974000" cy="2206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434343"/>
              </a:buClr>
              <a:buSzPts val="1400"/>
              <a:buFont typeface="Domine"/>
              <a:buChar char="●"/>
            </a:pPr>
            <a:r>
              <a:rPr lang="en">
                <a:solidFill>
                  <a:srgbClr val="434343"/>
                </a:solidFill>
                <a:latin typeface="Domine"/>
                <a:ea typeface="Domine"/>
                <a:cs typeface="Domine"/>
                <a:sym typeface="Domine"/>
              </a:rPr>
              <a:t>Increase the training dataset size</a:t>
            </a:r>
            <a:endParaRPr>
              <a:solidFill>
                <a:srgbClr val="434343"/>
              </a:solidFill>
              <a:latin typeface="Domine"/>
              <a:ea typeface="Domine"/>
              <a:cs typeface="Domine"/>
              <a:sym typeface="Domine"/>
            </a:endParaRPr>
          </a:p>
          <a:p>
            <a:pPr indent="-317500" lvl="0" marL="457200" rtl="0" algn="l">
              <a:lnSpc>
                <a:spcPct val="150000"/>
              </a:lnSpc>
              <a:spcBef>
                <a:spcPts val="1000"/>
              </a:spcBef>
              <a:spcAft>
                <a:spcPts val="0"/>
              </a:spcAft>
              <a:buClr>
                <a:srgbClr val="434343"/>
              </a:buClr>
              <a:buSzPts val="1400"/>
              <a:buFont typeface="Domine"/>
              <a:buChar char="●"/>
            </a:pPr>
            <a:r>
              <a:rPr lang="en">
                <a:solidFill>
                  <a:srgbClr val="434343"/>
                </a:solidFill>
                <a:latin typeface="Domine"/>
                <a:ea typeface="Domine"/>
                <a:cs typeface="Domine"/>
                <a:sym typeface="Domine"/>
              </a:rPr>
              <a:t>Address class imbalance by collecting more images for minority classes</a:t>
            </a:r>
            <a:endParaRPr>
              <a:solidFill>
                <a:srgbClr val="434343"/>
              </a:solidFill>
              <a:latin typeface="Domine"/>
              <a:ea typeface="Domine"/>
              <a:cs typeface="Domine"/>
              <a:sym typeface="Domine"/>
            </a:endParaRPr>
          </a:p>
          <a:p>
            <a:pPr indent="-317500" lvl="0" marL="457200" rtl="0" algn="l">
              <a:lnSpc>
                <a:spcPct val="150000"/>
              </a:lnSpc>
              <a:spcBef>
                <a:spcPts val="1000"/>
              </a:spcBef>
              <a:spcAft>
                <a:spcPts val="0"/>
              </a:spcAft>
              <a:buClr>
                <a:srgbClr val="434343"/>
              </a:buClr>
              <a:buSzPts val="1400"/>
              <a:buFont typeface="Domine"/>
              <a:buChar char="●"/>
            </a:pPr>
            <a:r>
              <a:rPr lang="en">
                <a:solidFill>
                  <a:srgbClr val="434343"/>
                </a:solidFill>
                <a:latin typeface="Domine"/>
                <a:ea typeface="Domine"/>
                <a:cs typeface="Domine"/>
                <a:sym typeface="Domine"/>
              </a:rPr>
              <a:t>Collect data from multiple regions and cultures</a:t>
            </a:r>
            <a:endParaRPr>
              <a:solidFill>
                <a:srgbClr val="434343"/>
              </a:solidFill>
              <a:latin typeface="Domine"/>
              <a:ea typeface="Domine"/>
              <a:cs typeface="Domine"/>
              <a:sym typeface="Domine"/>
            </a:endParaRPr>
          </a:p>
          <a:p>
            <a:pPr indent="-317500" lvl="0" marL="457200" rtl="0" algn="l">
              <a:lnSpc>
                <a:spcPct val="150000"/>
              </a:lnSpc>
              <a:spcBef>
                <a:spcPts val="1000"/>
              </a:spcBef>
              <a:spcAft>
                <a:spcPts val="0"/>
              </a:spcAft>
              <a:buClr>
                <a:srgbClr val="434343"/>
              </a:buClr>
              <a:buSzPts val="1400"/>
              <a:buFont typeface="Domine"/>
              <a:buChar char="●"/>
            </a:pPr>
            <a:r>
              <a:rPr lang="en">
                <a:solidFill>
                  <a:srgbClr val="434343"/>
                </a:solidFill>
                <a:latin typeface="Domine"/>
                <a:ea typeface="Domine"/>
                <a:cs typeface="Domine"/>
                <a:sym typeface="Domine"/>
              </a:rPr>
              <a:t>Improve the image quality of the dataset</a:t>
            </a:r>
            <a:endParaRPr>
              <a:solidFill>
                <a:srgbClr val="434343"/>
              </a:solidFill>
              <a:latin typeface="Domine"/>
              <a:ea typeface="Domine"/>
              <a:cs typeface="Domine"/>
              <a:sym typeface="Domine"/>
            </a:endParaRPr>
          </a:p>
          <a:p>
            <a:pPr indent="-317500" lvl="0" marL="457200" rtl="0" algn="l">
              <a:lnSpc>
                <a:spcPct val="150000"/>
              </a:lnSpc>
              <a:spcBef>
                <a:spcPts val="1000"/>
              </a:spcBef>
              <a:spcAft>
                <a:spcPts val="1000"/>
              </a:spcAft>
              <a:buClr>
                <a:srgbClr val="434343"/>
              </a:buClr>
              <a:buSzPts val="1400"/>
              <a:buFont typeface="Domine"/>
              <a:buChar char="●"/>
            </a:pPr>
            <a:r>
              <a:rPr lang="en">
                <a:solidFill>
                  <a:srgbClr val="434343"/>
                </a:solidFill>
                <a:latin typeface="Domine"/>
                <a:ea typeface="Domine"/>
                <a:cs typeface="Domine"/>
                <a:sym typeface="Domine"/>
              </a:rPr>
              <a:t>Compare other pre-trained models : VGG, DenseNet, Efficient Net</a:t>
            </a:r>
            <a:endParaRPr>
              <a:solidFill>
                <a:srgbClr val="434343"/>
              </a:solidFill>
              <a:latin typeface="Domine"/>
              <a:ea typeface="Domine"/>
              <a:cs typeface="Domine"/>
              <a:sym typeface="Domin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1" name="Shape 3471"/>
        <p:cNvGrpSpPr/>
        <p:nvPr/>
      </p:nvGrpSpPr>
      <p:grpSpPr>
        <a:xfrm>
          <a:off x="0" y="0"/>
          <a:ext cx="0" cy="0"/>
          <a:chOff x="0" y="0"/>
          <a:chExt cx="0" cy="0"/>
        </a:xfrm>
      </p:grpSpPr>
      <p:sp>
        <p:nvSpPr>
          <p:cNvPr id="3472" name="Google Shape;3472;p302"/>
          <p:cNvSpPr txBox="1"/>
          <p:nvPr/>
        </p:nvSpPr>
        <p:spPr>
          <a:xfrm>
            <a:off x="351725" y="394475"/>
            <a:ext cx="49344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400">
                <a:solidFill>
                  <a:schemeClr val="dk2"/>
                </a:solidFill>
                <a:latin typeface="Domine"/>
                <a:ea typeface="Domine"/>
                <a:cs typeface="Domine"/>
                <a:sym typeface="Domine"/>
              </a:rPr>
              <a:t>Objective</a:t>
            </a:r>
            <a:endParaRPr sz="2400">
              <a:latin typeface="Domine"/>
              <a:ea typeface="Domine"/>
              <a:cs typeface="Domine"/>
              <a:sym typeface="Domine"/>
            </a:endParaRPr>
          </a:p>
        </p:txBody>
      </p:sp>
      <p:sp>
        <p:nvSpPr>
          <p:cNvPr id="3473" name="Google Shape;3473;p302"/>
          <p:cNvSpPr txBox="1"/>
          <p:nvPr/>
        </p:nvSpPr>
        <p:spPr>
          <a:xfrm>
            <a:off x="351725" y="1043450"/>
            <a:ext cx="4292400" cy="3771000"/>
          </a:xfrm>
          <a:prstGeom prst="rect">
            <a:avLst/>
          </a:prstGeom>
          <a:noFill/>
          <a:ln>
            <a:noFill/>
          </a:ln>
        </p:spPr>
        <p:txBody>
          <a:bodyPr anchorCtr="0" anchor="t" bIns="91425" lIns="91425" spcFirstLastPara="1" rIns="91425" wrap="square" tIns="91425">
            <a:spAutoFit/>
          </a:bodyPr>
          <a:lstStyle/>
          <a:p>
            <a:pPr indent="-311150" lvl="0" marL="457200" rtl="0" algn="l">
              <a:lnSpc>
                <a:spcPct val="150000"/>
              </a:lnSpc>
              <a:spcBef>
                <a:spcPts val="0"/>
              </a:spcBef>
              <a:spcAft>
                <a:spcPts val="0"/>
              </a:spcAft>
              <a:buClr>
                <a:srgbClr val="434343"/>
              </a:buClr>
              <a:buSzPts val="1300"/>
              <a:buFont typeface="Domine"/>
              <a:buChar char="●"/>
            </a:pPr>
            <a:r>
              <a:rPr lang="en" sz="1300">
                <a:solidFill>
                  <a:srgbClr val="434343"/>
                </a:solidFill>
                <a:latin typeface="Domine"/>
                <a:ea typeface="Domine"/>
                <a:cs typeface="Domine"/>
                <a:sym typeface="Domine"/>
              </a:rPr>
              <a:t>Garbage classification is a critical step in waste management </a:t>
            </a:r>
            <a:endParaRPr sz="1300">
              <a:solidFill>
                <a:srgbClr val="434343"/>
              </a:solidFill>
              <a:latin typeface="Domine"/>
              <a:ea typeface="Domine"/>
              <a:cs typeface="Domine"/>
              <a:sym typeface="Domine"/>
            </a:endParaRPr>
          </a:p>
          <a:p>
            <a:pPr indent="-311150" lvl="0" marL="457200" rtl="0" algn="l">
              <a:lnSpc>
                <a:spcPct val="150000"/>
              </a:lnSpc>
              <a:spcBef>
                <a:spcPts val="1000"/>
              </a:spcBef>
              <a:spcAft>
                <a:spcPts val="0"/>
              </a:spcAft>
              <a:buClr>
                <a:srgbClr val="434343"/>
              </a:buClr>
              <a:buSzPts val="1300"/>
              <a:buFont typeface="Domine"/>
              <a:buChar char="●"/>
            </a:pPr>
            <a:r>
              <a:rPr lang="en" sz="1300">
                <a:solidFill>
                  <a:srgbClr val="434343"/>
                </a:solidFill>
                <a:latin typeface="Domine"/>
                <a:ea typeface="Domine"/>
                <a:cs typeface="Domine"/>
                <a:sym typeface="Domine"/>
              </a:rPr>
              <a:t>It can be challenging due to</a:t>
            </a:r>
            <a:endParaRPr sz="1300">
              <a:solidFill>
                <a:srgbClr val="434343"/>
              </a:solidFill>
              <a:latin typeface="Domine"/>
              <a:ea typeface="Domine"/>
              <a:cs typeface="Domine"/>
              <a:sym typeface="Domine"/>
            </a:endParaRPr>
          </a:p>
          <a:p>
            <a:pPr indent="-311150" lvl="1" marL="914400" rtl="0" algn="l">
              <a:lnSpc>
                <a:spcPct val="150000"/>
              </a:lnSpc>
              <a:spcBef>
                <a:spcPts val="1000"/>
              </a:spcBef>
              <a:spcAft>
                <a:spcPts val="0"/>
              </a:spcAft>
              <a:buClr>
                <a:srgbClr val="434343"/>
              </a:buClr>
              <a:buSzPts val="1300"/>
              <a:buFont typeface="Domine"/>
              <a:buChar char="○"/>
            </a:pPr>
            <a:r>
              <a:rPr lang="en" sz="1300">
                <a:solidFill>
                  <a:srgbClr val="434343"/>
                </a:solidFill>
                <a:latin typeface="Domine"/>
                <a:ea typeface="Domine"/>
                <a:cs typeface="Domine"/>
                <a:sym typeface="Domine"/>
              </a:rPr>
              <a:t>Lack of knowledge</a:t>
            </a:r>
            <a:endParaRPr sz="1300">
              <a:solidFill>
                <a:srgbClr val="434343"/>
              </a:solidFill>
              <a:latin typeface="Domine"/>
              <a:ea typeface="Domine"/>
              <a:cs typeface="Domine"/>
              <a:sym typeface="Domine"/>
            </a:endParaRPr>
          </a:p>
          <a:p>
            <a:pPr indent="-311150" lvl="1" marL="914400" rtl="0" algn="l">
              <a:lnSpc>
                <a:spcPct val="150000"/>
              </a:lnSpc>
              <a:spcBef>
                <a:spcPts val="0"/>
              </a:spcBef>
              <a:spcAft>
                <a:spcPts val="0"/>
              </a:spcAft>
              <a:buClr>
                <a:srgbClr val="434343"/>
              </a:buClr>
              <a:buSzPts val="1300"/>
              <a:buFont typeface="Domine"/>
              <a:buChar char="○"/>
            </a:pPr>
            <a:r>
              <a:rPr lang="en" sz="1300">
                <a:solidFill>
                  <a:srgbClr val="434343"/>
                </a:solidFill>
                <a:latin typeface="Domine"/>
                <a:ea typeface="Domine"/>
                <a:cs typeface="Domine"/>
                <a:sym typeface="Domine"/>
              </a:rPr>
              <a:t>Confusion about recycling symbols</a:t>
            </a:r>
            <a:endParaRPr sz="1300">
              <a:solidFill>
                <a:srgbClr val="434343"/>
              </a:solidFill>
              <a:latin typeface="Domine"/>
              <a:ea typeface="Domine"/>
              <a:cs typeface="Domine"/>
              <a:sym typeface="Domine"/>
            </a:endParaRPr>
          </a:p>
          <a:p>
            <a:pPr indent="-311150" lvl="1" marL="914400" rtl="0" algn="l">
              <a:lnSpc>
                <a:spcPct val="150000"/>
              </a:lnSpc>
              <a:spcBef>
                <a:spcPts val="0"/>
              </a:spcBef>
              <a:spcAft>
                <a:spcPts val="0"/>
              </a:spcAft>
              <a:buClr>
                <a:srgbClr val="434343"/>
              </a:buClr>
              <a:buSzPts val="1300"/>
              <a:buFont typeface="Domine"/>
              <a:buChar char="○"/>
            </a:pPr>
            <a:r>
              <a:rPr lang="en" sz="1300">
                <a:solidFill>
                  <a:srgbClr val="434343"/>
                </a:solidFill>
                <a:latin typeface="Domine"/>
                <a:ea typeface="Domine"/>
                <a:cs typeface="Domine"/>
                <a:sym typeface="Domine"/>
              </a:rPr>
              <a:t>Language and cultural barriers</a:t>
            </a:r>
            <a:endParaRPr sz="1300">
              <a:solidFill>
                <a:srgbClr val="434343"/>
              </a:solidFill>
              <a:latin typeface="Domine"/>
              <a:ea typeface="Domine"/>
              <a:cs typeface="Domine"/>
              <a:sym typeface="Domine"/>
            </a:endParaRPr>
          </a:p>
          <a:p>
            <a:pPr indent="-311150" lvl="1" marL="914400" rtl="0" algn="l">
              <a:lnSpc>
                <a:spcPct val="150000"/>
              </a:lnSpc>
              <a:spcBef>
                <a:spcPts val="0"/>
              </a:spcBef>
              <a:spcAft>
                <a:spcPts val="0"/>
              </a:spcAft>
              <a:buClr>
                <a:srgbClr val="434343"/>
              </a:buClr>
              <a:buSzPts val="1300"/>
              <a:buFont typeface="Domine"/>
              <a:buChar char="○"/>
            </a:pPr>
            <a:r>
              <a:rPr lang="en" sz="1300">
                <a:solidFill>
                  <a:srgbClr val="434343"/>
                </a:solidFill>
                <a:latin typeface="Domine"/>
                <a:ea typeface="Domine"/>
                <a:cs typeface="Domine"/>
                <a:sym typeface="Domine"/>
              </a:rPr>
              <a:t>Inconsistent regulations</a:t>
            </a:r>
            <a:endParaRPr sz="1300">
              <a:solidFill>
                <a:srgbClr val="434343"/>
              </a:solidFill>
              <a:latin typeface="Domine"/>
              <a:ea typeface="Domine"/>
              <a:cs typeface="Domine"/>
              <a:sym typeface="Domine"/>
            </a:endParaRPr>
          </a:p>
          <a:p>
            <a:pPr indent="-311150" lvl="1" marL="914400" rtl="0" algn="l">
              <a:lnSpc>
                <a:spcPct val="150000"/>
              </a:lnSpc>
              <a:spcBef>
                <a:spcPts val="0"/>
              </a:spcBef>
              <a:spcAft>
                <a:spcPts val="0"/>
              </a:spcAft>
              <a:buClr>
                <a:srgbClr val="434343"/>
              </a:buClr>
              <a:buSzPts val="1300"/>
              <a:buFont typeface="Domine"/>
              <a:buChar char="○"/>
            </a:pPr>
            <a:r>
              <a:rPr lang="en" sz="1300">
                <a:solidFill>
                  <a:srgbClr val="434343"/>
                </a:solidFill>
                <a:latin typeface="Domine"/>
                <a:ea typeface="Domine"/>
                <a:cs typeface="Domine"/>
                <a:sym typeface="Domine"/>
              </a:rPr>
              <a:t>Lack of infrastructure</a:t>
            </a:r>
            <a:endParaRPr sz="1300">
              <a:solidFill>
                <a:srgbClr val="434343"/>
              </a:solidFill>
              <a:latin typeface="Domine"/>
              <a:ea typeface="Domine"/>
              <a:cs typeface="Domine"/>
              <a:sym typeface="Domine"/>
            </a:endParaRPr>
          </a:p>
          <a:p>
            <a:pPr indent="-311150" lvl="0" marL="457200" rtl="0" algn="l">
              <a:lnSpc>
                <a:spcPct val="150000"/>
              </a:lnSpc>
              <a:spcBef>
                <a:spcPts val="1000"/>
              </a:spcBef>
              <a:spcAft>
                <a:spcPts val="1000"/>
              </a:spcAft>
              <a:buClr>
                <a:srgbClr val="434343"/>
              </a:buClr>
              <a:buSzPts val="1300"/>
              <a:buFont typeface="Domine"/>
              <a:buChar char="●"/>
            </a:pPr>
            <a:r>
              <a:rPr lang="en" sz="1300">
                <a:solidFill>
                  <a:srgbClr val="434343"/>
                </a:solidFill>
                <a:latin typeface="Domine"/>
                <a:ea typeface="Domine"/>
                <a:cs typeface="Domine"/>
                <a:sym typeface="Domine"/>
              </a:rPr>
              <a:t>Improving waste management practices can lead to environmental, economic, and social benefits</a:t>
            </a:r>
            <a:endParaRPr sz="1300">
              <a:solidFill>
                <a:srgbClr val="434343"/>
              </a:solidFill>
              <a:latin typeface="Domine"/>
              <a:ea typeface="Domine"/>
              <a:cs typeface="Domine"/>
              <a:sym typeface="Domine"/>
            </a:endParaRPr>
          </a:p>
        </p:txBody>
      </p:sp>
      <p:pic>
        <p:nvPicPr>
          <p:cNvPr id="3474" name="Google Shape;3474;p302"/>
          <p:cNvPicPr preferRelativeResize="0"/>
          <p:nvPr/>
        </p:nvPicPr>
        <p:blipFill>
          <a:blip r:embed="rId3">
            <a:alphaModFix/>
          </a:blip>
          <a:stretch>
            <a:fillRect/>
          </a:stretch>
        </p:blipFill>
        <p:spPr>
          <a:xfrm>
            <a:off x="4781075" y="1164338"/>
            <a:ext cx="4195075" cy="314462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7" name="Shape 3777"/>
        <p:cNvGrpSpPr/>
        <p:nvPr/>
      </p:nvGrpSpPr>
      <p:grpSpPr>
        <a:xfrm>
          <a:off x="0" y="0"/>
          <a:ext cx="0" cy="0"/>
          <a:chOff x="0" y="0"/>
          <a:chExt cx="0" cy="0"/>
        </a:xfrm>
      </p:grpSpPr>
      <p:sp>
        <p:nvSpPr>
          <p:cNvPr id="3778" name="Google Shape;3778;p320"/>
          <p:cNvSpPr txBox="1"/>
          <p:nvPr>
            <p:ph idx="4294967295" type="title"/>
          </p:nvPr>
        </p:nvSpPr>
        <p:spPr>
          <a:xfrm>
            <a:off x="720000" y="1783613"/>
            <a:ext cx="4213200" cy="8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chemeClr val="dk2"/>
                </a:solidFill>
              </a:rPr>
              <a:t>Thanks</a:t>
            </a:r>
            <a:r>
              <a:rPr b="1" lang="en">
                <a:solidFill>
                  <a:schemeClr val="dk2"/>
                </a:solidFill>
              </a:rPr>
              <a:t>!</a:t>
            </a:r>
            <a:endParaRPr b="1">
              <a:solidFill>
                <a:schemeClr val="dk2"/>
              </a:solidFill>
            </a:endParaRPr>
          </a:p>
        </p:txBody>
      </p:sp>
      <p:sp>
        <p:nvSpPr>
          <p:cNvPr id="3779" name="Google Shape;3779;p320"/>
          <p:cNvSpPr txBox="1"/>
          <p:nvPr>
            <p:ph idx="4294967295" type="subTitle"/>
          </p:nvPr>
        </p:nvSpPr>
        <p:spPr>
          <a:xfrm>
            <a:off x="720000" y="2612538"/>
            <a:ext cx="4213200" cy="8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812A5F"/>
              </a:buClr>
              <a:buFont typeface="Arial"/>
              <a:buNone/>
            </a:pPr>
            <a:r>
              <a:rPr lang="en" sz="1800"/>
              <a:t>Questions?</a:t>
            </a:r>
            <a:endParaRPr sz="1800"/>
          </a:p>
          <a:p>
            <a:pPr indent="0" lvl="0" marL="0" rtl="0" algn="l">
              <a:spcBef>
                <a:spcPts val="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8" name="Shape 3478"/>
        <p:cNvGrpSpPr/>
        <p:nvPr/>
      </p:nvGrpSpPr>
      <p:grpSpPr>
        <a:xfrm>
          <a:off x="0" y="0"/>
          <a:ext cx="0" cy="0"/>
          <a:chOff x="0" y="0"/>
          <a:chExt cx="0" cy="0"/>
        </a:xfrm>
      </p:grpSpPr>
      <p:sp>
        <p:nvSpPr>
          <p:cNvPr id="3479" name="Google Shape;3479;p303"/>
          <p:cNvSpPr txBox="1"/>
          <p:nvPr/>
        </p:nvSpPr>
        <p:spPr>
          <a:xfrm>
            <a:off x="351725" y="394475"/>
            <a:ext cx="49344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400">
                <a:solidFill>
                  <a:schemeClr val="dk2"/>
                </a:solidFill>
                <a:latin typeface="Domine"/>
                <a:ea typeface="Domine"/>
                <a:cs typeface="Domine"/>
                <a:sym typeface="Domine"/>
              </a:rPr>
              <a:t>Role of Machine Learning</a:t>
            </a:r>
            <a:endParaRPr sz="2400">
              <a:latin typeface="Domine"/>
              <a:ea typeface="Domine"/>
              <a:cs typeface="Domine"/>
              <a:sym typeface="Domine"/>
            </a:endParaRPr>
          </a:p>
        </p:txBody>
      </p:sp>
      <p:sp>
        <p:nvSpPr>
          <p:cNvPr id="3480" name="Google Shape;3480;p303"/>
          <p:cNvSpPr txBox="1"/>
          <p:nvPr/>
        </p:nvSpPr>
        <p:spPr>
          <a:xfrm>
            <a:off x="302875" y="1028700"/>
            <a:ext cx="4641600" cy="3471000"/>
          </a:xfrm>
          <a:prstGeom prst="rect">
            <a:avLst/>
          </a:prstGeom>
          <a:noFill/>
          <a:ln>
            <a:noFill/>
          </a:ln>
        </p:spPr>
        <p:txBody>
          <a:bodyPr anchorCtr="0" anchor="t" bIns="91425" lIns="91425" spcFirstLastPara="1" rIns="91425" wrap="square" tIns="91425">
            <a:spAutoFit/>
          </a:bodyPr>
          <a:lstStyle/>
          <a:p>
            <a:pPr indent="-311150" lvl="0" marL="457200" rtl="0" algn="l">
              <a:lnSpc>
                <a:spcPct val="150000"/>
              </a:lnSpc>
              <a:spcBef>
                <a:spcPts val="0"/>
              </a:spcBef>
              <a:spcAft>
                <a:spcPts val="0"/>
              </a:spcAft>
              <a:buClr>
                <a:srgbClr val="434343"/>
              </a:buClr>
              <a:buSzPts val="1300"/>
              <a:buFont typeface="Domine"/>
              <a:buChar char="●"/>
            </a:pPr>
            <a:r>
              <a:rPr lang="en" sz="1300">
                <a:solidFill>
                  <a:srgbClr val="434343"/>
                </a:solidFill>
                <a:latin typeface="Domine"/>
                <a:ea typeface="Domine"/>
                <a:cs typeface="Domine"/>
                <a:sym typeface="Domine"/>
              </a:rPr>
              <a:t>Automate garbage classification to improve accuracy and increase efficiency</a:t>
            </a:r>
            <a:endParaRPr sz="1300">
              <a:solidFill>
                <a:srgbClr val="434343"/>
              </a:solidFill>
              <a:latin typeface="Domine"/>
              <a:ea typeface="Domine"/>
              <a:cs typeface="Domine"/>
              <a:sym typeface="Domine"/>
            </a:endParaRPr>
          </a:p>
          <a:p>
            <a:pPr indent="-311150" lvl="0" marL="457200" rtl="0" algn="l">
              <a:lnSpc>
                <a:spcPct val="150000"/>
              </a:lnSpc>
              <a:spcBef>
                <a:spcPts val="1000"/>
              </a:spcBef>
              <a:spcAft>
                <a:spcPts val="0"/>
              </a:spcAft>
              <a:buClr>
                <a:srgbClr val="434343"/>
              </a:buClr>
              <a:buSzPts val="1300"/>
              <a:buFont typeface="Domine"/>
              <a:buChar char="●"/>
            </a:pPr>
            <a:r>
              <a:rPr lang="en" sz="1300">
                <a:solidFill>
                  <a:srgbClr val="434343"/>
                </a:solidFill>
                <a:latin typeface="Domine"/>
                <a:ea typeface="Domine"/>
                <a:cs typeface="Domine"/>
                <a:sym typeface="Domine"/>
              </a:rPr>
              <a:t>Address challenges related to inconsistent regulations and social barriers by providing a standardized approach to garbage classification</a:t>
            </a:r>
            <a:endParaRPr sz="1300">
              <a:solidFill>
                <a:srgbClr val="434343"/>
              </a:solidFill>
              <a:latin typeface="Domine"/>
              <a:ea typeface="Domine"/>
              <a:cs typeface="Domine"/>
              <a:sym typeface="Domine"/>
            </a:endParaRPr>
          </a:p>
          <a:p>
            <a:pPr indent="-311150" lvl="0" marL="457200" rtl="0" algn="l">
              <a:lnSpc>
                <a:spcPct val="150000"/>
              </a:lnSpc>
              <a:spcBef>
                <a:spcPts val="1000"/>
              </a:spcBef>
              <a:spcAft>
                <a:spcPts val="0"/>
              </a:spcAft>
              <a:buClr>
                <a:srgbClr val="434343"/>
              </a:buClr>
              <a:buSzPts val="1300"/>
              <a:buFont typeface="Domine"/>
              <a:buChar char="●"/>
            </a:pPr>
            <a:r>
              <a:rPr lang="en" sz="1300">
                <a:solidFill>
                  <a:srgbClr val="434343"/>
                </a:solidFill>
                <a:latin typeface="Domine"/>
                <a:ea typeface="Domine"/>
                <a:cs typeface="Domine"/>
                <a:sym typeface="Domine"/>
              </a:rPr>
              <a:t>Optimize waste management infrastructure by identifying areas where additional facilities are needed </a:t>
            </a:r>
            <a:endParaRPr sz="1300">
              <a:solidFill>
                <a:srgbClr val="434343"/>
              </a:solidFill>
              <a:latin typeface="Domine"/>
              <a:ea typeface="Domine"/>
              <a:cs typeface="Domine"/>
              <a:sym typeface="Domine"/>
            </a:endParaRPr>
          </a:p>
          <a:p>
            <a:pPr indent="-311150" lvl="0" marL="457200" rtl="0" algn="l">
              <a:lnSpc>
                <a:spcPct val="150000"/>
              </a:lnSpc>
              <a:spcBef>
                <a:spcPts val="1000"/>
              </a:spcBef>
              <a:spcAft>
                <a:spcPts val="1000"/>
              </a:spcAft>
              <a:buClr>
                <a:srgbClr val="434343"/>
              </a:buClr>
              <a:buSzPts val="1300"/>
              <a:buFont typeface="Domine"/>
              <a:buChar char="●"/>
            </a:pPr>
            <a:r>
              <a:rPr lang="en" sz="1300">
                <a:solidFill>
                  <a:srgbClr val="434343"/>
                </a:solidFill>
                <a:latin typeface="Domine"/>
                <a:ea typeface="Domine"/>
                <a:cs typeface="Domine"/>
                <a:sym typeface="Domine"/>
              </a:rPr>
              <a:t>Provide insights into waste generation patterns and disposal practices</a:t>
            </a:r>
            <a:endParaRPr sz="1300">
              <a:solidFill>
                <a:srgbClr val="434343"/>
              </a:solidFill>
              <a:latin typeface="Domine"/>
              <a:ea typeface="Domine"/>
              <a:cs typeface="Domine"/>
              <a:sym typeface="Domine"/>
            </a:endParaRPr>
          </a:p>
        </p:txBody>
      </p:sp>
      <p:pic>
        <p:nvPicPr>
          <p:cNvPr id="3481" name="Google Shape;3481;p303"/>
          <p:cNvPicPr preferRelativeResize="0"/>
          <p:nvPr/>
        </p:nvPicPr>
        <p:blipFill>
          <a:blip r:embed="rId3">
            <a:alphaModFix/>
          </a:blip>
          <a:stretch>
            <a:fillRect/>
          </a:stretch>
        </p:blipFill>
        <p:spPr>
          <a:xfrm>
            <a:off x="4944475" y="1142075"/>
            <a:ext cx="4047126" cy="2698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5" name="Shape 3485"/>
        <p:cNvGrpSpPr/>
        <p:nvPr/>
      </p:nvGrpSpPr>
      <p:grpSpPr>
        <a:xfrm>
          <a:off x="0" y="0"/>
          <a:ext cx="0" cy="0"/>
          <a:chOff x="0" y="0"/>
          <a:chExt cx="0" cy="0"/>
        </a:xfrm>
      </p:grpSpPr>
      <p:sp>
        <p:nvSpPr>
          <p:cNvPr id="3486" name="Google Shape;3486;p304"/>
          <p:cNvSpPr/>
          <p:nvPr/>
        </p:nvSpPr>
        <p:spPr>
          <a:xfrm>
            <a:off x="7092850" y="2507700"/>
            <a:ext cx="1417200" cy="435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latin typeface="Domine"/>
                <a:ea typeface="Domine"/>
                <a:cs typeface="Domine"/>
                <a:sym typeface="Domine"/>
              </a:rPr>
              <a:t>PAPER</a:t>
            </a:r>
            <a:endParaRPr>
              <a:solidFill>
                <a:schemeClr val="accent1"/>
              </a:solidFill>
              <a:latin typeface="Domine"/>
              <a:ea typeface="Domine"/>
              <a:cs typeface="Domine"/>
              <a:sym typeface="Domine"/>
            </a:endParaRPr>
          </a:p>
        </p:txBody>
      </p:sp>
      <p:sp>
        <p:nvSpPr>
          <p:cNvPr id="3487" name="Google Shape;3487;p304"/>
          <p:cNvSpPr/>
          <p:nvPr/>
        </p:nvSpPr>
        <p:spPr>
          <a:xfrm>
            <a:off x="7092850" y="1966750"/>
            <a:ext cx="1417200" cy="435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latin typeface="Domine"/>
                <a:ea typeface="Domine"/>
                <a:cs typeface="Domine"/>
                <a:sym typeface="Domine"/>
              </a:rPr>
              <a:t>METAL</a:t>
            </a:r>
            <a:endParaRPr>
              <a:solidFill>
                <a:schemeClr val="accent1"/>
              </a:solidFill>
              <a:latin typeface="Domine"/>
              <a:ea typeface="Domine"/>
              <a:cs typeface="Domine"/>
              <a:sym typeface="Domine"/>
            </a:endParaRPr>
          </a:p>
        </p:txBody>
      </p:sp>
      <p:sp>
        <p:nvSpPr>
          <p:cNvPr id="3488" name="Google Shape;3488;p304"/>
          <p:cNvSpPr/>
          <p:nvPr/>
        </p:nvSpPr>
        <p:spPr>
          <a:xfrm>
            <a:off x="7092850" y="3589600"/>
            <a:ext cx="1417200" cy="435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latin typeface="Domine"/>
                <a:ea typeface="Domine"/>
                <a:cs typeface="Domine"/>
                <a:sym typeface="Domine"/>
              </a:rPr>
              <a:t>TRASH</a:t>
            </a:r>
            <a:endParaRPr>
              <a:solidFill>
                <a:schemeClr val="accent1"/>
              </a:solidFill>
              <a:latin typeface="Domine"/>
              <a:ea typeface="Domine"/>
              <a:cs typeface="Domine"/>
              <a:sym typeface="Domine"/>
            </a:endParaRPr>
          </a:p>
        </p:txBody>
      </p:sp>
      <p:sp>
        <p:nvSpPr>
          <p:cNvPr id="3489" name="Google Shape;3489;p304"/>
          <p:cNvSpPr/>
          <p:nvPr/>
        </p:nvSpPr>
        <p:spPr>
          <a:xfrm>
            <a:off x="7092850" y="1425800"/>
            <a:ext cx="1417200" cy="435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latin typeface="Domine"/>
                <a:ea typeface="Domine"/>
                <a:cs typeface="Domine"/>
                <a:sym typeface="Domine"/>
              </a:rPr>
              <a:t>GLASS</a:t>
            </a:r>
            <a:endParaRPr>
              <a:solidFill>
                <a:schemeClr val="accent1"/>
              </a:solidFill>
              <a:latin typeface="Domine"/>
              <a:ea typeface="Domine"/>
              <a:cs typeface="Domine"/>
              <a:sym typeface="Domine"/>
            </a:endParaRPr>
          </a:p>
        </p:txBody>
      </p:sp>
      <p:sp>
        <p:nvSpPr>
          <p:cNvPr id="3490" name="Google Shape;3490;p304"/>
          <p:cNvSpPr/>
          <p:nvPr/>
        </p:nvSpPr>
        <p:spPr>
          <a:xfrm>
            <a:off x="7092850" y="884850"/>
            <a:ext cx="1417200" cy="435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latin typeface="Domine"/>
                <a:ea typeface="Domine"/>
                <a:cs typeface="Domine"/>
                <a:sym typeface="Domine"/>
              </a:rPr>
              <a:t>CARDBOARD</a:t>
            </a:r>
            <a:endParaRPr>
              <a:solidFill>
                <a:schemeClr val="accent1"/>
              </a:solidFill>
              <a:latin typeface="Domine"/>
              <a:ea typeface="Domine"/>
              <a:cs typeface="Domine"/>
              <a:sym typeface="Domine"/>
            </a:endParaRPr>
          </a:p>
        </p:txBody>
      </p:sp>
      <p:sp>
        <p:nvSpPr>
          <p:cNvPr id="3491" name="Google Shape;3491;p304"/>
          <p:cNvSpPr/>
          <p:nvPr/>
        </p:nvSpPr>
        <p:spPr>
          <a:xfrm>
            <a:off x="7092850" y="3048650"/>
            <a:ext cx="1417200" cy="435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latin typeface="Domine"/>
                <a:ea typeface="Domine"/>
                <a:cs typeface="Domine"/>
                <a:sym typeface="Domine"/>
              </a:rPr>
              <a:t>PLASTIC</a:t>
            </a:r>
            <a:endParaRPr>
              <a:solidFill>
                <a:schemeClr val="accent1"/>
              </a:solidFill>
              <a:latin typeface="Domine"/>
              <a:ea typeface="Domine"/>
              <a:cs typeface="Domine"/>
              <a:sym typeface="Domine"/>
            </a:endParaRPr>
          </a:p>
        </p:txBody>
      </p:sp>
      <p:pic>
        <p:nvPicPr>
          <p:cNvPr id="3492" name="Google Shape;3492;p304"/>
          <p:cNvPicPr preferRelativeResize="0"/>
          <p:nvPr/>
        </p:nvPicPr>
        <p:blipFill rotWithShape="1">
          <a:blip r:embed="rId3">
            <a:alphaModFix/>
          </a:blip>
          <a:srcRect b="24953" l="0" r="0" t="0"/>
          <a:stretch/>
        </p:blipFill>
        <p:spPr>
          <a:xfrm rot="5400000">
            <a:off x="2820925" y="1340050"/>
            <a:ext cx="2267250" cy="1276100"/>
          </a:xfrm>
          <a:prstGeom prst="rect">
            <a:avLst/>
          </a:prstGeom>
          <a:noFill/>
          <a:ln>
            <a:noFill/>
          </a:ln>
        </p:spPr>
      </p:pic>
      <p:pic>
        <p:nvPicPr>
          <p:cNvPr id="3493" name="Google Shape;3493;p304"/>
          <p:cNvPicPr preferRelativeResize="0"/>
          <p:nvPr/>
        </p:nvPicPr>
        <p:blipFill>
          <a:blip r:embed="rId4">
            <a:alphaModFix/>
          </a:blip>
          <a:stretch>
            <a:fillRect/>
          </a:stretch>
        </p:blipFill>
        <p:spPr>
          <a:xfrm>
            <a:off x="721309" y="766363"/>
            <a:ext cx="2339316" cy="1754475"/>
          </a:xfrm>
          <a:prstGeom prst="rect">
            <a:avLst/>
          </a:prstGeom>
          <a:noFill/>
          <a:ln>
            <a:noFill/>
          </a:ln>
        </p:spPr>
      </p:pic>
      <p:pic>
        <p:nvPicPr>
          <p:cNvPr id="3494" name="Google Shape;3494;p304"/>
          <p:cNvPicPr preferRelativeResize="0"/>
          <p:nvPr/>
        </p:nvPicPr>
        <p:blipFill rotWithShape="1">
          <a:blip r:embed="rId5">
            <a:alphaModFix/>
          </a:blip>
          <a:srcRect b="0" l="1970" r="20743" t="0"/>
          <a:stretch/>
        </p:blipFill>
        <p:spPr>
          <a:xfrm>
            <a:off x="4802062" y="1254251"/>
            <a:ext cx="1555276" cy="1634899"/>
          </a:xfrm>
          <a:prstGeom prst="rect">
            <a:avLst/>
          </a:prstGeom>
          <a:noFill/>
          <a:ln>
            <a:noFill/>
          </a:ln>
        </p:spPr>
      </p:pic>
      <p:pic>
        <p:nvPicPr>
          <p:cNvPr id="3495" name="Google Shape;3495;p304"/>
          <p:cNvPicPr preferRelativeResize="0"/>
          <p:nvPr/>
        </p:nvPicPr>
        <p:blipFill>
          <a:blip r:embed="rId6">
            <a:alphaModFix/>
          </a:blip>
          <a:stretch>
            <a:fillRect/>
          </a:stretch>
        </p:blipFill>
        <p:spPr>
          <a:xfrm>
            <a:off x="3316500" y="3249650"/>
            <a:ext cx="1555276" cy="1166450"/>
          </a:xfrm>
          <a:prstGeom prst="rect">
            <a:avLst/>
          </a:prstGeom>
          <a:noFill/>
          <a:ln>
            <a:noFill/>
          </a:ln>
        </p:spPr>
      </p:pic>
      <p:pic>
        <p:nvPicPr>
          <p:cNvPr id="3496" name="Google Shape;3496;p304"/>
          <p:cNvPicPr preferRelativeResize="0"/>
          <p:nvPr/>
        </p:nvPicPr>
        <p:blipFill rotWithShape="1">
          <a:blip r:embed="rId7">
            <a:alphaModFix/>
          </a:blip>
          <a:srcRect b="0" l="23383" r="0" t="0"/>
          <a:stretch/>
        </p:blipFill>
        <p:spPr>
          <a:xfrm rot="5400000">
            <a:off x="1774412" y="2852088"/>
            <a:ext cx="1346851" cy="1318425"/>
          </a:xfrm>
          <a:prstGeom prst="rect">
            <a:avLst/>
          </a:prstGeom>
          <a:noFill/>
          <a:ln>
            <a:noFill/>
          </a:ln>
        </p:spPr>
      </p:pic>
      <p:pic>
        <p:nvPicPr>
          <p:cNvPr id="3497" name="Google Shape;3497;p304"/>
          <p:cNvPicPr preferRelativeResize="0"/>
          <p:nvPr/>
        </p:nvPicPr>
        <p:blipFill>
          <a:blip r:embed="rId8">
            <a:alphaModFix/>
          </a:blip>
          <a:stretch>
            <a:fillRect/>
          </a:stretch>
        </p:blipFill>
        <p:spPr>
          <a:xfrm>
            <a:off x="4988050" y="3008025"/>
            <a:ext cx="1619599" cy="1214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1" name="Shape 3501"/>
        <p:cNvGrpSpPr/>
        <p:nvPr/>
      </p:nvGrpSpPr>
      <p:grpSpPr>
        <a:xfrm>
          <a:off x="0" y="0"/>
          <a:ext cx="0" cy="0"/>
          <a:chOff x="0" y="0"/>
          <a:chExt cx="0" cy="0"/>
        </a:xfrm>
      </p:grpSpPr>
      <p:sp>
        <p:nvSpPr>
          <p:cNvPr id="3502" name="Google Shape;3502;p305"/>
          <p:cNvSpPr txBox="1"/>
          <p:nvPr/>
        </p:nvSpPr>
        <p:spPr>
          <a:xfrm>
            <a:off x="351725" y="394475"/>
            <a:ext cx="49344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400">
                <a:solidFill>
                  <a:schemeClr val="dk2"/>
                </a:solidFill>
                <a:latin typeface="Domine"/>
                <a:ea typeface="Domine"/>
                <a:cs typeface="Domine"/>
                <a:sym typeface="Domine"/>
              </a:rPr>
              <a:t>Dataset</a:t>
            </a:r>
            <a:endParaRPr b="1" sz="2400">
              <a:latin typeface="Domine"/>
              <a:ea typeface="Domine"/>
              <a:cs typeface="Domine"/>
              <a:sym typeface="Domine"/>
            </a:endParaRPr>
          </a:p>
        </p:txBody>
      </p:sp>
      <p:sp>
        <p:nvSpPr>
          <p:cNvPr id="3503" name="Google Shape;3503;p305"/>
          <p:cNvSpPr txBox="1"/>
          <p:nvPr/>
        </p:nvSpPr>
        <p:spPr>
          <a:xfrm>
            <a:off x="351725" y="1043450"/>
            <a:ext cx="4044900" cy="3127200"/>
          </a:xfrm>
          <a:prstGeom prst="rect">
            <a:avLst/>
          </a:prstGeom>
          <a:noFill/>
          <a:ln>
            <a:noFill/>
          </a:ln>
        </p:spPr>
        <p:txBody>
          <a:bodyPr anchorCtr="0" anchor="t" bIns="91425" lIns="91425" spcFirstLastPara="1" rIns="91425" wrap="square" tIns="91425">
            <a:spAutoFit/>
          </a:bodyPr>
          <a:lstStyle/>
          <a:p>
            <a:pPr indent="-311150" lvl="0" marL="457200" rtl="0" algn="l">
              <a:lnSpc>
                <a:spcPct val="150000"/>
              </a:lnSpc>
              <a:spcBef>
                <a:spcPts val="0"/>
              </a:spcBef>
              <a:spcAft>
                <a:spcPts val="0"/>
              </a:spcAft>
              <a:buClr>
                <a:srgbClr val="434343"/>
              </a:buClr>
              <a:buSzPts val="1300"/>
              <a:buFont typeface="Domine"/>
              <a:buChar char="●"/>
            </a:pPr>
            <a:r>
              <a:rPr lang="en" sz="1300" u="sng">
                <a:solidFill>
                  <a:srgbClr val="434343"/>
                </a:solidFill>
                <a:latin typeface="Domine"/>
                <a:ea typeface="Domine"/>
                <a:cs typeface="Domine"/>
                <a:sym typeface="Domine"/>
                <a:hlinkClick r:id="rId3">
                  <a:extLst>
                    <a:ext uri="{A12FA001-AC4F-418D-AE19-62706E023703}">
                      <ahyp:hlinkClr val="tx"/>
                    </a:ext>
                  </a:extLst>
                </a:hlinkClick>
              </a:rPr>
              <a:t>Kaggle Dataset</a:t>
            </a:r>
            <a:r>
              <a:rPr lang="en" sz="1300">
                <a:solidFill>
                  <a:srgbClr val="434343"/>
                </a:solidFill>
                <a:latin typeface="Domine"/>
                <a:ea typeface="Domine"/>
                <a:cs typeface="Domine"/>
                <a:sym typeface="Domine"/>
              </a:rPr>
              <a:t> published in 2018</a:t>
            </a:r>
            <a:endParaRPr sz="1300">
              <a:solidFill>
                <a:srgbClr val="434343"/>
              </a:solidFill>
              <a:latin typeface="Domine"/>
              <a:ea typeface="Domine"/>
              <a:cs typeface="Domine"/>
              <a:sym typeface="Domine"/>
            </a:endParaRPr>
          </a:p>
          <a:p>
            <a:pPr indent="-311150" lvl="0" marL="457200" rtl="0" algn="l">
              <a:lnSpc>
                <a:spcPct val="150000"/>
              </a:lnSpc>
              <a:spcBef>
                <a:spcPts val="1000"/>
              </a:spcBef>
              <a:spcAft>
                <a:spcPts val="0"/>
              </a:spcAft>
              <a:buClr>
                <a:srgbClr val="434343"/>
              </a:buClr>
              <a:buSzPts val="1300"/>
              <a:buFont typeface="Domine"/>
              <a:buChar char="●"/>
            </a:pPr>
            <a:r>
              <a:rPr lang="en" sz="1300">
                <a:solidFill>
                  <a:srgbClr val="434343"/>
                </a:solidFill>
                <a:latin typeface="Domine"/>
                <a:ea typeface="Domine"/>
                <a:cs typeface="Domine"/>
                <a:sym typeface="Domine"/>
              </a:rPr>
              <a:t>Source not known</a:t>
            </a:r>
            <a:endParaRPr sz="1300">
              <a:solidFill>
                <a:srgbClr val="434343"/>
              </a:solidFill>
              <a:latin typeface="Domine"/>
              <a:ea typeface="Domine"/>
              <a:cs typeface="Domine"/>
              <a:sym typeface="Domine"/>
            </a:endParaRPr>
          </a:p>
          <a:p>
            <a:pPr indent="-311150" lvl="0" marL="457200" rtl="0" algn="l">
              <a:lnSpc>
                <a:spcPct val="150000"/>
              </a:lnSpc>
              <a:spcBef>
                <a:spcPts val="1000"/>
              </a:spcBef>
              <a:spcAft>
                <a:spcPts val="0"/>
              </a:spcAft>
              <a:buClr>
                <a:srgbClr val="434343"/>
              </a:buClr>
              <a:buSzPts val="1300"/>
              <a:buFont typeface="Domine"/>
              <a:buChar char="●"/>
            </a:pPr>
            <a:r>
              <a:rPr lang="en" sz="1300">
                <a:solidFill>
                  <a:srgbClr val="434343"/>
                </a:solidFill>
                <a:latin typeface="Domine"/>
                <a:ea typeface="Domine"/>
                <a:cs typeface="Domine"/>
                <a:sym typeface="Domine"/>
              </a:rPr>
              <a:t>2500+ Images available in JPG format</a:t>
            </a:r>
            <a:endParaRPr sz="1300">
              <a:solidFill>
                <a:srgbClr val="434343"/>
              </a:solidFill>
              <a:latin typeface="Domine"/>
              <a:ea typeface="Domine"/>
              <a:cs typeface="Domine"/>
              <a:sym typeface="Domine"/>
            </a:endParaRPr>
          </a:p>
          <a:p>
            <a:pPr indent="-311150" lvl="0" marL="457200" rtl="0" algn="l">
              <a:lnSpc>
                <a:spcPct val="150000"/>
              </a:lnSpc>
              <a:spcBef>
                <a:spcPts val="1000"/>
              </a:spcBef>
              <a:spcAft>
                <a:spcPts val="0"/>
              </a:spcAft>
              <a:buClr>
                <a:srgbClr val="434343"/>
              </a:buClr>
              <a:buSzPts val="1300"/>
              <a:buFont typeface="Domine"/>
              <a:buChar char="●"/>
            </a:pPr>
            <a:r>
              <a:rPr lang="en" sz="1300">
                <a:solidFill>
                  <a:srgbClr val="434343"/>
                </a:solidFill>
                <a:latin typeface="Domine"/>
                <a:ea typeface="Domine"/>
                <a:cs typeface="Domine"/>
                <a:sym typeface="Domine"/>
              </a:rPr>
              <a:t>Predefined Train-Validation-Test Split</a:t>
            </a:r>
            <a:endParaRPr sz="1300">
              <a:solidFill>
                <a:srgbClr val="434343"/>
              </a:solidFill>
              <a:latin typeface="Domine"/>
              <a:ea typeface="Domine"/>
              <a:cs typeface="Domine"/>
              <a:sym typeface="Domine"/>
            </a:endParaRPr>
          </a:p>
          <a:p>
            <a:pPr indent="-311150" lvl="1" marL="914400" rtl="0" algn="l">
              <a:lnSpc>
                <a:spcPct val="150000"/>
              </a:lnSpc>
              <a:spcBef>
                <a:spcPts val="1000"/>
              </a:spcBef>
              <a:spcAft>
                <a:spcPts val="0"/>
              </a:spcAft>
              <a:buClr>
                <a:srgbClr val="434343"/>
              </a:buClr>
              <a:buSzPts val="1300"/>
              <a:buFont typeface="Domine"/>
              <a:buChar char="○"/>
            </a:pPr>
            <a:r>
              <a:rPr lang="en" sz="1300">
                <a:solidFill>
                  <a:srgbClr val="434343"/>
                </a:solidFill>
                <a:latin typeface="Domine"/>
                <a:ea typeface="Domine"/>
                <a:cs typeface="Domine"/>
                <a:sym typeface="Domine"/>
              </a:rPr>
              <a:t>1,768 training examples</a:t>
            </a:r>
            <a:endParaRPr sz="1300">
              <a:solidFill>
                <a:srgbClr val="434343"/>
              </a:solidFill>
              <a:latin typeface="Domine"/>
              <a:ea typeface="Domine"/>
              <a:cs typeface="Domine"/>
              <a:sym typeface="Domine"/>
            </a:endParaRPr>
          </a:p>
          <a:p>
            <a:pPr indent="-311150" lvl="1" marL="914400" rtl="0" algn="l">
              <a:lnSpc>
                <a:spcPct val="150000"/>
              </a:lnSpc>
              <a:spcBef>
                <a:spcPts val="0"/>
              </a:spcBef>
              <a:spcAft>
                <a:spcPts val="0"/>
              </a:spcAft>
              <a:buClr>
                <a:srgbClr val="434343"/>
              </a:buClr>
              <a:buSzPts val="1300"/>
              <a:buFont typeface="Domine"/>
              <a:buChar char="○"/>
            </a:pPr>
            <a:r>
              <a:rPr lang="en" sz="1300">
                <a:solidFill>
                  <a:srgbClr val="434343"/>
                </a:solidFill>
                <a:latin typeface="Domine"/>
                <a:ea typeface="Domine"/>
                <a:cs typeface="Domine"/>
                <a:sym typeface="Domine"/>
              </a:rPr>
              <a:t>328 validation examples</a:t>
            </a:r>
            <a:endParaRPr sz="1300">
              <a:solidFill>
                <a:srgbClr val="434343"/>
              </a:solidFill>
              <a:latin typeface="Domine"/>
              <a:ea typeface="Domine"/>
              <a:cs typeface="Domine"/>
              <a:sym typeface="Domine"/>
            </a:endParaRPr>
          </a:p>
          <a:p>
            <a:pPr indent="-311150" lvl="1" marL="914400" rtl="0" algn="l">
              <a:lnSpc>
                <a:spcPct val="150000"/>
              </a:lnSpc>
              <a:spcBef>
                <a:spcPts val="0"/>
              </a:spcBef>
              <a:spcAft>
                <a:spcPts val="0"/>
              </a:spcAft>
              <a:buClr>
                <a:srgbClr val="434343"/>
              </a:buClr>
              <a:buSzPts val="1300"/>
              <a:buFont typeface="Domine"/>
              <a:buChar char="○"/>
            </a:pPr>
            <a:r>
              <a:rPr lang="en" sz="1300">
                <a:solidFill>
                  <a:srgbClr val="434343"/>
                </a:solidFill>
                <a:latin typeface="Domine"/>
                <a:ea typeface="Domine"/>
                <a:cs typeface="Domine"/>
                <a:sym typeface="Domine"/>
              </a:rPr>
              <a:t>431 test examples</a:t>
            </a:r>
            <a:endParaRPr sz="1300">
              <a:solidFill>
                <a:srgbClr val="434343"/>
              </a:solidFill>
              <a:latin typeface="Domine"/>
              <a:ea typeface="Domine"/>
              <a:cs typeface="Domine"/>
              <a:sym typeface="Domine"/>
            </a:endParaRPr>
          </a:p>
          <a:p>
            <a:pPr indent="-311150" lvl="0" marL="457200" rtl="0" algn="l">
              <a:lnSpc>
                <a:spcPct val="150000"/>
              </a:lnSpc>
              <a:spcBef>
                <a:spcPts val="1000"/>
              </a:spcBef>
              <a:spcAft>
                <a:spcPts val="1000"/>
              </a:spcAft>
              <a:buClr>
                <a:srgbClr val="434343"/>
              </a:buClr>
              <a:buSzPts val="1300"/>
              <a:buFont typeface="Domine"/>
              <a:buChar char="●"/>
            </a:pPr>
            <a:r>
              <a:rPr lang="en" sz="1300">
                <a:solidFill>
                  <a:srgbClr val="434343"/>
                </a:solidFill>
                <a:latin typeface="Domine"/>
                <a:ea typeface="Domine"/>
                <a:cs typeface="Domine"/>
                <a:sym typeface="Domine"/>
              </a:rPr>
              <a:t>Imbalanced dataset</a:t>
            </a:r>
            <a:endParaRPr sz="1300">
              <a:solidFill>
                <a:srgbClr val="434343"/>
              </a:solidFill>
              <a:latin typeface="Domine"/>
              <a:ea typeface="Domine"/>
              <a:cs typeface="Domine"/>
              <a:sym typeface="Domine"/>
            </a:endParaRPr>
          </a:p>
        </p:txBody>
      </p:sp>
      <p:pic>
        <p:nvPicPr>
          <p:cNvPr id="3504" name="Google Shape;3504;p305"/>
          <p:cNvPicPr preferRelativeResize="0"/>
          <p:nvPr/>
        </p:nvPicPr>
        <p:blipFill>
          <a:blip r:embed="rId4">
            <a:alphaModFix/>
          </a:blip>
          <a:stretch>
            <a:fillRect/>
          </a:stretch>
        </p:blipFill>
        <p:spPr>
          <a:xfrm>
            <a:off x="4218450" y="630600"/>
            <a:ext cx="4442576" cy="354005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8" name="Shape 3508"/>
        <p:cNvGrpSpPr/>
        <p:nvPr/>
      </p:nvGrpSpPr>
      <p:grpSpPr>
        <a:xfrm>
          <a:off x="0" y="0"/>
          <a:ext cx="0" cy="0"/>
          <a:chOff x="0" y="0"/>
          <a:chExt cx="0" cy="0"/>
        </a:xfrm>
      </p:grpSpPr>
      <p:sp>
        <p:nvSpPr>
          <p:cNvPr id="3509" name="Google Shape;3509;p306"/>
          <p:cNvSpPr txBox="1"/>
          <p:nvPr>
            <p:ph idx="4294967295" type="subTitle"/>
          </p:nvPr>
        </p:nvSpPr>
        <p:spPr>
          <a:xfrm>
            <a:off x="6720773" y="1246175"/>
            <a:ext cx="2216100" cy="532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600">
                <a:solidFill>
                  <a:srgbClr val="434343"/>
                </a:solidFill>
                <a:latin typeface="Domine"/>
                <a:ea typeface="Domine"/>
                <a:cs typeface="Domine"/>
                <a:sym typeface="Domine"/>
              </a:rPr>
              <a:t>Random Guessing</a:t>
            </a:r>
            <a:endParaRPr b="1" sz="1600">
              <a:solidFill>
                <a:srgbClr val="434343"/>
              </a:solidFill>
              <a:latin typeface="Domine"/>
              <a:ea typeface="Domine"/>
              <a:cs typeface="Domine"/>
              <a:sym typeface="Domine"/>
            </a:endParaRPr>
          </a:p>
        </p:txBody>
      </p:sp>
      <p:sp>
        <p:nvSpPr>
          <p:cNvPr id="3510" name="Google Shape;3510;p306"/>
          <p:cNvSpPr/>
          <p:nvPr/>
        </p:nvSpPr>
        <p:spPr>
          <a:xfrm>
            <a:off x="5459042" y="997637"/>
            <a:ext cx="1082100" cy="108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306"/>
          <p:cNvSpPr txBox="1"/>
          <p:nvPr/>
        </p:nvSpPr>
        <p:spPr>
          <a:xfrm>
            <a:off x="5583668" y="1246165"/>
            <a:ext cx="832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chemeClr val="accent1"/>
                </a:solidFill>
                <a:latin typeface="Domine"/>
                <a:ea typeface="Domine"/>
                <a:cs typeface="Domine"/>
                <a:sym typeface="Domine"/>
              </a:rPr>
              <a:t>18%</a:t>
            </a:r>
            <a:endParaRPr b="1" sz="2600">
              <a:solidFill>
                <a:schemeClr val="accent1"/>
              </a:solidFill>
              <a:latin typeface="Domine"/>
              <a:ea typeface="Domine"/>
              <a:cs typeface="Domine"/>
              <a:sym typeface="Domine"/>
            </a:endParaRPr>
          </a:p>
        </p:txBody>
      </p:sp>
      <p:sp>
        <p:nvSpPr>
          <p:cNvPr id="3512" name="Google Shape;3512;p306"/>
          <p:cNvSpPr txBox="1"/>
          <p:nvPr/>
        </p:nvSpPr>
        <p:spPr>
          <a:xfrm>
            <a:off x="364975" y="363550"/>
            <a:ext cx="47100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400">
                <a:solidFill>
                  <a:schemeClr val="dk2"/>
                </a:solidFill>
                <a:latin typeface="Domine"/>
                <a:ea typeface="Domine"/>
                <a:cs typeface="Domine"/>
                <a:sym typeface="Domine"/>
              </a:rPr>
              <a:t>Baseline</a:t>
            </a:r>
            <a:endParaRPr b="1" sz="2400">
              <a:latin typeface="Domine"/>
              <a:ea typeface="Domine"/>
              <a:cs typeface="Domine"/>
              <a:sym typeface="Domine"/>
            </a:endParaRPr>
          </a:p>
        </p:txBody>
      </p:sp>
      <p:sp>
        <p:nvSpPr>
          <p:cNvPr id="3513" name="Google Shape;3513;p306"/>
          <p:cNvSpPr txBox="1"/>
          <p:nvPr>
            <p:ph idx="4294967295" type="subTitle"/>
          </p:nvPr>
        </p:nvSpPr>
        <p:spPr>
          <a:xfrm>
            <a:off x="6759423" y="2594900"/>
            <a:ext cx="2007300" cy="532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600">
                <a:solidFill>
                  <a:srgbClr val="434343"/>
                </a:solidFill>
                <a:latin typeface="Domine"/>
                <a:ea typeface="Domine"/>
                <a:cs typeface="Domine"/>
                <a:sym typeface="Domine"/>
              </a:rPr>
              <a:t>Majority Class</a:t>
            </a:r>
            <a:endParaRPr b="1" sz="1600">
              <a:solidFill>
                <a:srgbClr val="434343"/>
              </a:solidFill>
              <a:latin typeface="Domine"/>
              <a:ea typeface="Domine"/>
              <a:cs typeface="Domine"/>
              <a:sym typeface="Domine"/>
            </a:endParaRPr>
          </a:p>
        </p:txBody>
      </p:sp>
      <p:sp>
        <p:nvSpPr>
          <p:cNvPr id="3514" name="Google Shape;3514;p306"/>
          <p:cNvSpPr/>
          <p:nvPr/>
        </p:nvSpPr>
        <p:spPr>
          <a:xfrm>
            <a:off x="5459042" y="2320251"/>
            <a:ext cx="1082100" cy="108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306"/>
          <p:cNvSpPr txBox="1"/>
          <p:nvPr/>
        </p:nvSpPr>
        <p:spPr>
          <a:xfrm>
            <a:off x="5583718" y="2554429"/>
            <a:ext cx="957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chemeClr val="accent1"/>
                </a:solidFill>
                <a:latin typeface="Domine"/>
                <a:ea typeface="Domine"/>
                <a:cs typeface="Domine"/>
                <a:sym typeface="Domine"/>
              </a:rPr>
              <a:t>25</a:t>
            </a:r>
            <a:r>
              <a:rPr b="1" lang="en" sz="2600">
                <a:solidFill>
                  <a:schemeClr val="accent1"/>
                </a:solidFill>
                <a:latin typeface="Domine"/>
                <a:ea typeface="Domine"/>
                <a:cs typeface="Domine"/>
                <a:sym typeface="Domine"/>
              </a:rPr>
              <a:t>%</a:t>
            </a:r>
            <a:endParaRPr b="1" sz="2600">
              <a:solidFill>
                <a:schemeClr val="accent1"/>
              </a:solidFill>
              <a:latin typeface="Domine"/>
              <a:ea typeface="Domine"/>
              <a:cs typeface="Domine"/>
              <a:sym typeface="Domine"/>
            </a:endParaRPr>
          </a:p>
        </p:txBody>
      </p:sp>
      <p:sp>
        <p:nvSpPr>
          <p:cNvPr id="3516" name="Google Shape;3516;p306"/>
          <p:cNvSpPr txBox="1"/>
          <p:nvPr/>
        </p:nvSpPr>
        <p:spPr>
          <a:xfrm>
            <a:off x="421125" y="1252275"/>
            <a:ext cx="4896000" cy="149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434343"/>
                </a:solidFill>
                <a:latin typeface="Domine"/>
                <a:ea typeface="Domine"/>
                <a:cs typeface="Domine"/>
                <a:sym typeface="Domine"/>
              </a:rPr>
              <a:t>Two simple ways to estimate baseline</a:t>
            </a:r>
            <a:endParaRPr sz="1700">
              <a:solidFill>
                <a:srgbClr val="434343"/>
              </a:solidFill>
              <a:latin typeface="Domine"/>
              <a:ea typeface="Domine"/>
              <a:cs typeface="Domine"/>
              <a:sym typeface="Domine"/>
            </a:endParaRPr>
          </a:p>
          <a:p>
            <a:pPr indent="0" lvl="0" marL="0" rtl="0" algn="l">
              <a:spcBef>
                <a:spcPts val="0"/>
              </a:spcBef>
              <a:spcAft>
                <a:spcPts val="0"/>
              </a:spcAft>
              <a:buNone/>
            </a:pPr>
            <a:r>
              <a:t/>
            </a:r>
            <a:endParaRPr sz="1700">
              <a:solidFill>
                <a:srgbClr val="434343"/>
              </a:solidFill>
              <a:latin typeface="Domine"/>
              <a:ea typeface="Domine"/>
              <a:cs typeface="Domine"/>
              <a:sym typeface="Domine"/>
            </a:endParaRPr>
          </a:p>
          <a:p>
            <a:pPr indent="-336550" lvl="0" marL="457200" rtl="0" algn="l">
              <a:lnSpc>
                <a:spcPct val="150000"/>
              </a:lnSpc>
              <a:spcBef>
                <a:spcPts val="0"/>
              </a:spcBef>
              <a:spcAft>
                <a:spcPts val="0"/>
              </a:spcAft>
              <a:buClr>
                <a:srgbClr val="434343"/>
              </a:buClr>
              <a:buSzPts val="1700"/>
              <a:buFont typeface="Domine"/>
              <a:buAutoNum type="arabicPeriod"/>
            </a:pPr>
            <a:r>
              <a:rPr lang="en" sz="1700">
                <a:solidFill>
                  <a:srgbClr val="434343"/>
                </a:solidFill>
                <a:latin typeface="Domine"/>
                <a:ea typeface="Domine"/>
                <a:cs typeface="Domine"/>
                <a:sym typeface="Domine"/>
              </a:rPr>
              <a:t>Guess 1 label out of 6 randomly</a:t>
            </a:r>
            <a:endParaRPr sz="1700">
              <a:solidFill>
                <a:srgbClr val="434343"/>
              </a:solidFill>
              <a:latin typeface="Domine"/>
              <a:ea typeface="Domine"/>
              <a:cs typeface="Domine"/>
              <a:sym typeface="Domine"/>
            </a:endParaRPr>
          </a:p>
          <a:p>
            <a:pPr indent="-336550" lvl="0" marL="457200" rtl="0" algn="l">
              <a:lnSpc>
                <a:spcPct val="150000"/>
              </a:lnSpc>
              <a:spcBef>
                <a:spcPts val="1000"/>
              </a:spcBef>
              <a:spcAft>
                <a:spcPts val="1000"/>
              </a:spcAft>
              <a:buClr>
                <a:srgbClr val="434343"/>
              </a:buClr>
              <a:buSzPts val="1700"/>
              <a:buFont typeface="Domine"/>
              <a:buAutoNum type="arabicPeriod"/>
            </a:pPr>
            <a:r>
              <a:rPr lang="en" sz="1700">
                <a:solidFill>
                  <a:srgbClr val="434343"/>
                </a:solidFill>
                <a:latin typeface="Domine"/>
                <a:ea typeface="Domine"/>
                <a:cs typeface="Domine"/>
                <a:sym typeface="Domine"/>
              </a:rPr>
              <a:t>Always guess the majority class (Paper)</a:t>
            </a:r>
            <a:endParaRPr sz="1700">
              <a:solidFill>
                <a:srgbClr val="434343"/>
              </a:solidFill>
              <a:latin typeface="Domine"/>
              <a:ea typeface="Domine"/>
              <a:cs typeface="Domine"/>
              <a:sym typeface="Domin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0" name="Shape 3520"/>
        <p:cNvGrpSpPr/>
        <p:nvPr/>
      </p:nvGrpSpPr>
      <p:grpSpPr>
        <a:xfrm>
          <a:off x="0" y="0"/>
          <a:ext cx="0" cy="0"/>
          <a:chOff x="0" y="0"/>
          <a:chExt cx="0" cy="0"/>
        </a:xfrm>
      </p:grpSpPr>
      <p:sp>
        <p:nvSpPr>
          <p:cNvPr id="3521" name="Google Shape;3521;p307"/>
          <p:cNvSpPr txBox="1"/>
          <p:nvPr/>
        </p:nvSpPr>
        <p:spPr>
          <a:xfrm>
            <a:off x="351725" y="394475"/>
            <a:ext cx="49344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400">
                <a:solidFill>
                  <a:schemeClr val="dk2"/>
                </a:solidFill>
                <a:latin typeface="Domine"/>
                <a:ea typeface="Domine"/>
                <a:cs typeface="Domine"/>
                <a:sym typeface="Domine"/>
              </a:rPr>
              <a:t>Traditional ML</a:t>
            </a:r>
            <a:endParaRPr sz="2400">
              <a:latin typeface="Domine"/>
              <a:ea typeface="Domine"/>
              <a:cs typeface="Domine"/>
              <a:sym typeface="Domine"/>
            </a:endParaRPr>
          </a:p>
        </p:txBody>
      </p:sp>
      <p:sp>
        <p:nvSpPr>
          <p:cNvPr id="3522" name="Google Shape;3522;p307"/>
          <p:cNvSpPr txBox="1"/>
          <p:nvPr>
            <p:ph idx="4294967295" type="subTitle"/>
          </p:nvPr>
        </p:nvSpPr>
        <p:spPr>
          <a:xfrm>
            <a:off x="2478975" y="2911225"/>
            <a:ext cx="2302200" cy="540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700">
                <a:solidFill>
                  <a:srgbClr val="434343"/>
                </a:solidFill>
                <a:latin typeface="Domine"/>
                <a:ea typeface="Domine"/>
                <a:cs typeface="Domine"/>
                <a:sym typeface="Domine"/>
              </a:rPr>
              <a:t>Random Forest</a:t>
            </a:r>
            <a:endParaRPr b="1" sz="1700">
              <a:solidFill>
                <a:srgbClr val="434343"/>
              </a:solidFill>
              <a:latin typeface="Domine"/>
              <a:ea typeface="Domine"/>
              <a:cs typeface="Domine"/>
              <a:sym typeface="Domine"/>
            </a:endParaRPr>
          </a:p>
        </p:txBody>
      </p:sp>
      <p:sp>
        <p:nvSpPr>
          <p:cNvPr id="3523" name="Google Shape;3523;p307"/>
          <p:cNvSpPr/>
          <p:nvPr/>
        </p:nvSpPr>
        <p:spPr>
          <a:xfrm>
            <a:off x="1131499" y="1138124"/>
            <a:ext cx="1269900" cy="126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mine"/>
              <a:ea typeface="Domine"/>
              <a:cs typeface="Domine"/>
              <a:sym typeface="Domine"/>
            </a:endParaRPr>
          </a:p>
        </p:txBody>
      </p:sp>
      <p:sp>
        <p:nvSpPr>
          <p:cNvPr id="3524" name="Google Shape;3524;p307"/>
          <p:cNvSpPr txBox="1"/>
          <p:nvPr/>
        </p:nvSpPr>
        <p:spPr>
          <a:xfrm>
            <a:off x="1209075" y="1515902"/>
            <a:ext cx="1269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accent1"/>
                </a:solidFill>
                <a:latin typeface="Domine"/>
                <a:ea typeface="Domine"/>
                <a:cs typeface="Domine"/>
                <a:sym typeface="Domine"/>
              </a:rPr>
              <a:t>21.65%</a:t>
            </a:r>
            <a:endParaRPr b="1" sz="2200">
              <a:solidFill>
                <a:schemeClr val="accent1"/>
              </a:solidFill>
              <a:latin typeface="Domine"/>
              <a:ea typeface="Domine"/>
              <a:cs typeface="Domine"/>
              <a:sym typeface="Domine"/>
            </a:endParaRPr>
          </a:p>
        </p:txBody>
      </p:sp>
      <p:sp>
        <p:nvSpPr>
          <p:cNvPr id="3525" name="Google Shape;3525;p307"/>
          <p:cNvSpPr txBox="1"/>
          <p:nvPr>
            <p:ph idx="4294967295" type="subTitle"/>
          </p:nvPr>
        </p:nvSpPr>
        <p:spPr>
          <a:xfrm>
            <a:off x="2478975" y="1659750"/>
            <a:ext cx="2302200" cy="540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700">
                <a:solidFill>
                  <a:srgbClr val="434343"/>
                </a:solidFill>
                <a:latin typeface="Domine"/>
                <a:ea typeface="Domine"/>
                <a:cs typeface="Domine"/>
                <a:sym typeface="Domine"/>
              </a:rPr>
              <a:t>Logistic Regression</a:t>
            </a:r>
            <a:endParaRPr b="1" sz="1700">
              <a:solidFill>
                <a:srgbClr val="434343"/>
              </a:solidFill>
              <a:latin typeface="Domine"/>
              <a:ea typeface="Domine"/>
              <a:cs typeface="Domine"/>
              <a:sym typeface="Domine"/>
            </a:endParaRPr>
          </a:p>
        </p:txBody>
      </p:sp>
      <p:sp>
        <p:nvSpPr>
          <p:cNvPr id="3526" name="Google Shape;3526;p307"/>
          <p:cNvSpPr/>
          <p:nvPr/>
        </p:nvSpPr>
        <p:spPr>
          <a:xfrm>
            <a:off x="1131499" y="2659549"/>
            <a:ext cx="1269900" cy="126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mine"/>
              <a:ea typeface="Domine"/>
              <a:cs typeface="Domine"/>
              <a:sym typeface="Domine"/>
            </a:endParaRPr>
          </a:p>
        </p:txBody>
      </p:sp>
      <p:sp>
        <p:nvSpPr>
          <p:cNvPr id="3527" name="Google Shape;3527;p307"/>
          <p:cNvSpPr txBox="1"/>
          <p:nvPr/>
        </p:nvSpPr>
        <p:spPr>
          <a:xfrm>
            <a:off x="1209075" y="3037327"/>
            <a:ext cx="1269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accent1"/>
                </a:solidFill>
                <a:latin typeface="Domine"/>
                <a:ea typeface="Domine"/>
                <a:cs typeface="Domine"/>
                <a:sym typeface="Domine"/>
              </a:rPr>
              <a:t>66.77%</a:t>
            </a:r>
            <a:endParaRPr b="1" sz="2200">
              <a:solidFill>
                <a:schemeClr val="accent1"/>
              </a:solidFill>
              <a:latin typeface="Domine"/>
              <a:ea typeface="Domine"/>
              <a:cs typeface="Domine"/>
              <a:sym typeface="Domine"/>
            </a:endParaRPr>
          </a:p>
        </p:txBody>
      </p:sp>
      <p:sp>
        <p:nvSpPr>
          <p:cNvPr id="3528" name="Google Shape;3528;p307"/>
          <p:cNvSpPr txBox="1"/>
          <p:nvPr>
            <p:ph idx="4294967295" type="subTitle"/>
          </p:nvPr>
        </p:nvSpPr>
        <p:spPr>
          <a:xfrm>
            <a:off x="6258900" y="2911225"/>
            <a:ext cx="2484600" cy="540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700">
                <a:solidFill>
                  <a:srgbClr val="434343"/>
                </a:solidFill>
                <a:latin typeface="Domine"/>
                <a:ea typeface="Domine"/>
                <a:cs typeface="Domine"/>
                <a:sym typeface="Domine"/>
              </a:rPr>
              <a:t>K-Nearest neighbors</a:t>
            </a:r>
            <a:br>
              <a:rPr b="1" lang="en" sz="1700">
                <a:solidFill>
                  <a:srgbClr val="434343"/>
                </a:solidFill>
                <a:latin typeface="Domine"/>
                <a:ea typeface="Domine"/>
                <a:cs typeface="Domine"/>
                <a:sym typeface="Domine"/>
              </a:rPr>
            </a:br>
            <a:r>
              <a:rPr b="1" lang="en" sz="1700">
                <a:solidFill>
                  <a:srgbClr val="434343"/>
                </a:solidFill>
                <a:latin typeface="Domine"/>
                <a:ea typeface="Domine"/>
                <a:cs typeface="Domine"/>
                <a:sym typeface="Domine"/>
              </a:rPr>
              <a:t>(20 neighbors)</a:t>
            </a:r>
            <a:endParaRPr b="1" sz="1700">
              <a:solidFill>
                <a:srgbClr val="434343"/>
              </a:solidFill>
              <a:latin typeface="Domine"/>
              <a:ea typeface="Domine"/>
              <a:cs typeface="Domine"/>
              <a:sym typeface="Domine"/>
            </a:endParaRPr>
          </a:p>
        </p:txBody>
      </p:sp>
      <p:sp>
        <p:nvSpPr>
          <p:cNvPr id="3529" name="Google Shape;3529;p307"/>
          <p:cNvSpPr/>
          <p:nvPr/>
        </p:nvSpPr>
        <p:spPr>
          <a:xfrm>
            <a:off x="4911424" y="1138124"/>
            <a:ext cx="1269900" cy="126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mine"/>
              <a:ea typeface="Domine"/>
              <a:cs typeface="Domine"/>
              <a:sym typeface="Domine"/>
            </a:endParaRPr>
          </a:p>
        </p:txBody>
      </p:sp>
      <p:sp>
        <p:nvSpPr>
          <p:cNvPr id="3530" name="Google Shape;3530;p307"/>
          <p:cNvSpPr txBox="1"/>
          <p:nvPr/>
        </p:nvSpPr>
        <p:spPr>
          <a:xfrm>
            <a:off x="4989000" y="1515902"/>
            <a:ext cx="1269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accent1"/>
                </a:solidFill>
                <a:latin typeface="Domine"/>
                <a:ea typeface="Domine"/>
                <a:cs typeface="Domine"/>
                <a:sym typeface="Domine"/>
              </a:rPr>
              <a:t>34.75%</a:t>
            </a:r>
            <a:endParaRPr b="1" sz="2200">
              <a:solidFill>
                <a:schemeClr val="accent1"/>
              </a:solidFill>
              <a:latin typeface="Domine"/>
              <a:ea typeface="Domine"/>
              <a:cs typeface="Domine"/>
              <a:sym typeface="Domine"/>
            </a:endParaRPr>
          </a:p>
        </p:txBody>
      </p:sp>
      <p:sp>
        <p:nvSpPr>
          <p:cNvPr id="3531" name="Google Shape;3531;p307"/>
          <p:cNvSpPr txBox="1"/>
          <p:nvPr>
            <p:ph idx="4294967295" type="subTitle"/>
          </p:nvPr>
        </p:nvSpPr>
        <p:spPr>
          <a:xfrm>
            <a:off x="6258900" y="1659750"/>
            <a:ext cx="2302200" cy="540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700">
                <a:solidFill>
                  <a:srgbClr val="434343"/>
                </a:solidFill>
                <a:latin typeface="Domine"/>
                <a:ea typeface="Domine"/>
                <a:cs typeface="Domine"/>
                <a:sym typeface="Domine"/>
              </a:rPr>
              <a:t>K-Means with</a:t>
            </a:r>
            <a:br>
              <a:rPr b="1" lang="en" sz="1700">
                <a:solidFill>
                  <a:srgbClr val="434343"/>
                </a:solidFill>
                <a:latin typeface="Domine"/>
                <a:ea typeface="Domine"/>
                <a:cs typeface="Domine"/>
                <a:sym typeface="Domine"/>
              </a:rPr>
            </a:br>
            <a:r>
              <a:rPr b="1" lang="en" sz="1700">
                <a:solidFill>
                  <a:srgbClr val="434343"/>
                </a:solidFill>
                <a:latin typeface="Domine"/>
                <a:ea typeface="Domine"/>
                <a:cs typeface="Domine"/>
                <a:sym typeface="Domine"/>
              </a:rPr>
              <a:t>6 clusters</a:t>
            </a:r>
            <a:endParaRPr b="1" sz="1700">
              <a:solidFill>
                <a:srgbClr val="434343"/>
              </a:solidFill>
              <a:latin typeface="Domine"/>
              <a:ea typeface="Domine"/>
              <a:cs typeface="Domine"/>
              <a:sym typeface="Domine"/>
            </a:endParaRPr>
          </a:p>
        </p:txBody>
      </p:sp>
      <p:sp>
        <p:nvSpPr>
          <p:cNvPr id="3532" name="Google Shape;3532;p307"/>
          <p:cNvSpPr/>
          <p:nvPr/>
        </p:nvSpPr>
        <p:spPr>
          <a:xfrm>
            <a:off x="4911424" y="2659549"/>
            <a:ext cx="1269900" cy="126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mine"/>
              <a:ea typeface="Domine"/>
              <a:cs typeface="Domine"/>
              <a:sym typeface="Domine"/>
            </a:endParaRPr>
          </a:p>
        </p:txBody>
      </p:sp>
      <p:sp>
        <p:nvSpPr>
          <p:cNvPr id="3533" name="Google Shape;3533;p307"/>
          <p:cNvSpPr txBox="1"/>
          <p:nvPr/>
        </p:nvSpPr>
        <p:spPr>
          <a:xfrm>
            <a:off x="4989000" y="3037327"/>
            <a:ext cx="1269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accent1"/>
                </a:solidFill>
                <a:latin typeface="Domine"/>
                <a:ea typeface="Domine"/>
                <a:cs typeface="Domine"/>
                <a:sym typeface="Domine"/>
              </a:rPr>
              <a:t>37.50%</a:t>
            </a:r>
            <a:endParaRPr b="1" sz="2200">
              <a:solidFill>
                <a:schemeClr val="accent1"/>
              </a:solidFill>
              <a:latin typeface="Domine"/>
              <a:ea typeface="Domine"/>
              <a:cs typeface="Domine"/>
              <a:sym typeface="Domin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7" name="Shape 3537"/>
        <p:cNvGrpSpPr/>
        <p:nvPr/>
      </p:nvGrpSpPr>
      <p:grpSpPr>
        <a:xfrm>
          <a:off x="0" y="0"/>
          <a:ext cx="0" cy="0"/>
          <a:chOff x="0" y="0"/>
          <a:chExt cx="0" cy="0"/>
        </a:xfrm>
      </p:grpSpPr>
      <p:sp>
        <p:nvSpPr>
          <p:cNvPr id="3538" name="Google Shape;3538;p308"/>
          <p:cNvSpPr txBox="1"/>
          <p:nvPr/>
        </p:nvSpPr>
        <p:spPr>
          <a:xfrm>
            <a:off x="351725" y="394475"/>
            <a:ext cx="49344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400">
                <a:solidFill>
                  <a:schemeClr val="dk2"/>
                </a:solidFill>
                <a:latin typeface="Domine"/>
                <a:ea typeface="Domine"/>
                <a:cs typeface="Domine"/>
                <a:sym typeface="Domine"/>
              </a:rPr>
              <a:t>Traditional ML</a:t>
            </a:r>
            <a:endParaRPr sz="2400">
              <a:latin typeface="Domine"/>
              <a:ea typeface="Domine"/>
              <a:cs typeface="Domine"/>
              <a:sym typeface="Domine"/>
            </a:endParaRPr>
          </a:p>
        </p:txBody>
      </p:sp>
      <p:sp>
        <p:nvSpPr>
          <p:cNvPr id="3539" name="Google Shape;3539;p308"/>
          <p:cNvSpPr txBox="1"/>
          <p:nvPr>
            <p:ph idx="4294967295" type="subTitle"/>
          </p:nvPr>
        </p:nvSpPr>
        <p:spPr>
          <a:xfrm>
            <a:off x="2478975" y="2911225"/>
            <a:ext cx="2302200" cy="540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700">
                <a:solidFill>
                  <a:srgbClr val="434343"/>
                </a:solidFill>
                <a:latin typeface="Domine"/>
                <a:ea typeface="Domine"/>
                <a:cs typeface="Domine"/>
                <a:sym typeface="Domine"/>
              </a:rPr>
              <a:t>Random Forest</a:t>
            </a:r>
            <a:endParaRPr b="1" sz="1700">
              <a:solidFill>
                <a:srgbClr val="434343"/>
              </a:solidFill>
              <a:latin typeface="Domine"/>
              <a:ea typeface="Domine"/>
              <a:cs typeface="Domine"/>
              <a:sym typeface="Domine"/>
            </a:endParaRPr>
          </a:p>
        </p:txBody>
      </p:sp>
      <p:sp>
        <p:nvSpPr>
          <p:cNvPr id="3540" name="Google Shape;3540;p308"/>
          <p:cNvSpPr/>
          <p:nvPr/>
        </p:nvSpPr>
        <p:spPr>
          <a:xfrm>
            <a:off x="1131499" y="1138124"/>
            <a:ext cx="1269900" cy="126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mine"/>
              <a:ea typeface="Domine"/>
              <a:cs typeface="Domine"/>
              <a:sym typeface="Domine"/>
            </a:endParaRPr>
          </a:p>
        </p:txBody>
      </p:sp>
      <p:sp>
        <p:nvSpPr>
          <p:cNvPr id="3541" name="Google Shape;3541;p308"/>
          <p:cNvSpPr txBox="1"/>
          <p:nvPr/>
        </p:nvSpPr>
        <p:spPr>
          <a:xfrm>
            <a:off x="1209075" y="1515902"/>
            <a:ext cx="1269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accent1"/>
                </a:solidFill>
                <a:latin typeface="Domine"/>
                <a:ea typeface="Domine"/>
                <a:cs typeface="Domine"/>
                <a:sym typeface="Domine"/>
              </a:rPr>
              <a:t>21.65%</a:t>
            </a:r>
            <a:endParaRPr b="1" sz="2200">
              <a:solidFill>
                <a:schemeClr val="accent1"/>
              </a:solidFill>
              <a:latin typeface="Domine"/>
              <a:ea typeface="Domine"/>
              <a:cs typeface="Domine"/>
              <a:sym typeface="Domine"/>
            </a:endParaRPr>
          </a:p>
        </p:txBody>
      </p:sp>
      <p:sp>
        <p:nvSpPr>
          <p:cNvPr id="3542" name="Google Shape;3542;p308"/>
          <p:cNvSpPr txBox="1"/>
          <p:nvPr>
            <p:ph idx="4294967295" type="subTitle"/>
          </p:nvPr>
        </p:nvSpPr>
        <p:spPr>
          <a:xfrm>
            <a:off x="2478975" y="1659750"/>
            <a:ext cx="2302200" cy="540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700">
                <a:solidFill>
                  <a:srgbClr val="434343"/>
                </a:solidFill>
                <a:latin typeface="Domine"/>
                <a:ea typeface="Domine"/>
                <a:cs typeface="Domine"/>
                <a:sym typeface="Domine"/>
              </a:rPr>
              <a:t>Logistic Regression</a:t>
            </a:r>
            <a:endParaRPr b="1" sz="1700">
              <a:solidFill>
                <a:srgbClr val="434343"/>
              </a:solidFill>
              <a:latin typeface="Domine"/>
              <a:ea typeface="Domine"/>
              <a:cs typeface="Domine"/>
              <a:sym typeface="Domine"/>
            </a:endParaRPr>
          </a:p>
        </p:txBody>
      </p:sp>
      <p:sp>
        <p:nvSpPr>
          <p:cNvPr id="3543" name="Google Shape;3543;p308"/>
          <p:cNvSpPr/>
          <p:nvPr/>
        </p:nvSpPr>
        <p:spPr>
          <a:xfrm>
            <a:off x="1131499" y="2659549"/>
            <a:ext cx="1269900" cy="126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mine"/>
              <a:ea typeface="Domine"/>
              <a:cs typeface="Domine"/>
              <a:sym typeface="Domine"/>
            </a:endParaRPr>
          </a:p>
        </p:txBody>
      </p:sp>
      <p:sp>
        <p:nvSpPr>
          <p:cNvPr id="3544" name="Google Shape;3544;p308"/>
          <p:cNvSpPr txBox="1"/>
          <p:nvPr/>
        </p:nvSpPr>
        <p:spPr>
          <a:xfrm>
            <a:off x="1209075" y="3037327"/>
            <a:ext cx="1269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accent1"/>
                </a:solidFill>
                <a:latin typeface="Domine"/>
                <a:ea typeface="Domine"/>
                <a:cs typeface="Domine"/>
                <a:sym typeface="Domine"/>
              </a:rPr>
              <a:t>66.77%</a:t>
            </a:r>
            <a:endParaRPr b="1" sz="2200">
              <a:solidFill>
                <a:schemeClr val="accent1"/>
              </a:solidFill>
              <a:latin typeface="Domine"/>
              <a:ea typeface="Domine"/>
              <a:cs typeface="Domine"/>
              <a:sym typeface="Domine"/>
            </a:endParaRPr>
          </a:p>
        </p:txBody>
      </p:sp>
      <p:sp>
        <p:nvSpPr>
          <p:cNvPr id="3545" name="Google Shape;3545;p308"/>
          <p:cNvSpPr txBox="1"/>
          <p:nvPr>
            <p:ph idx="4294967295" type="subTitle"/>
          </p:nvPr>
        </p:nvSpPr>
        <p:spPr>
          <a:xfrm>
            <a:off x="6258900" y="2911225"/>
            <a:ext cx="2484600" cy="540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700">
                <a:solidFill>
                  <a:srgbClr val="434343"/>
                </a:solidFill>
                <a:latin typeface="Domine"/>
                <a:ea typeface="Domine"/>
                <a:cs typeface="Domine"/>
                <a:sym typeface="Domine"/>
              </a:rPr>
              <a:t>K-Nearest neighbors</a:t>
            </a:r>
            <a:br>
              <a:rPr b="1" lang="en" sz="1700">
                <a:solidFill>
                  <a:srgbClr val="434343"/>
                </a:solidFill>
                <a:latin typeface="Domine"/>
                <a:ea typeface="Domine"/>
                <a:cs typeface="Domine"/>
                <a:sym typeface="Domine"/>
              </a:rPr>
            </a:br>
            <a:r>
              <a:rPr b="1" lang="en" sz="1700">
                <a:solidFill>
                  <a:srgbClr val="434343"/>
                </a:solidFill>
                <a:latin typeface="Domine"/>
                <a:ea typeface="Domine"/>
                <a:cs typeface="Domine"/>
                <a:sym typeface="Domine"/>
              </a:rPr>
              <a:t>(20 neighbors)</a:t>
            </a:r>
            <a:endParaRPr b="1" sz="1700">
              <a:solidFill>
                <a:srgbClr val="434343"/>
              </a:solidFill>
              <a:latin typeface="Domine"/>
              <a:ea typeface="Domine"/>
              <a:cs typeface="Domine"/>
              <a:sym typeface="Domine"/>
            </a:endParaRPr>
          </a:p>
        </p:txBody>
      </p:sp>
      <p:sp>
        <p:nvSpPr>
          <p:cNvPr id="3546" name="Google Shape;3546;p308"/>
          <p:cNvSpPr/>
          <p:nvPr/>
        </p:nvSpPr>
        <p:spPr>
          <a:xfrm>
            <a:off x="4911424" y="1138124"/>
            <a:ext cx="1269900" cy="126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mine"/>
              <a:ea typeface="Domine"/>
              <a:cs typeface="Domine"/>
              <a:sym typeface="Domine"/>
            </a:endParaRPr>
          </a:p>
        </p:txBody>
      </p:sp>
      <p:sp>
        <p:nvSpPr>
          <p:cNvPr id="3547" name="Google Shape;3547;p308"/>
          <p:cNvSpPr txBox="1"/>
          <p:nvPr/>
        </p:nvSpPr>
        <p:spPr>
          <a:xfrm>
            <a:off x="4989000" y="1515902"/>
            <a:ext cx="1269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accent1"/>
                </a:solidFill>
                <a:latin typeface="Domine"/>
                <a:ea typeface="Domine"/>
                <a:cs typeface="Domine"/>
                <a:sym typeface="Domine"/>
              </a:rPr>
              <a:t>34.75%</a:t>
            </a:r>
            <a:endParaRPr b="1" sz="2200">
              <a:solidFill>
                <a:schemeClr val="accent1"/>
              </a:solidFill>
              <a:latin typeface="Domine"/>
              <a:ea typeface="Domine"/>
              <a:cs typeface="Domine"/>
              <a:sym typeface="Domine"/>
            </a:endParaRPr>
          </a:p>
        </p:txBody>
      </p:sp>
      <p:sp>
        <p:nvSpPr>
          <p:cNvPr id="3548" name="Google Shape;3548;p308"/>
          <p:cNvSpPr txBox="1"/>
          <p:nvPr>
            <p:ph idx="4294967295" type="subTitle"/>
          </p:nvPr>
        </p:nvSpPr>
        <p:spPr>
          <a:xfrm>
            <a:off x="6258900" y="1659750"/>
            <a:ext cx="2302200" cy="540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700">
                <a:solidFill>
                  <a:srgbClr val="434343"/>
                </a:solidFill>
                <a:latin typeface="Domine"/>
                <a:ea typeface="Domine"/>
                <a:cs typeface="Domine"/>
                <a:sym typeface="Domine"/>
              </a:rPr>
              <a:t>K-Means with</a:t>
            </a:r>
            <a:br>
              <a:rPr b="1" lang="en" sz="1700">
                <a:solidFill>
                  <a:srgbClr val="434343"/>
                </a:solidFill>
                <a:latin typeface="Domine"/>
                <a:ea typeface="Domine"/>
                <a:cs typeface="Domine"/>
                <a:sym typeface="Domine"/>
              </a:rPr>
            </a:br>
            <a:r>
              <a:rPr b="1" lang="en" sz="1700">
                <a:solidFill>
                  <a:srgbClr val="434343"/>
                </a:solidFill>
                <a:latin typeface="Domine"/>
                <a:ea typeface="Domine"/>
                <a:cs typeface="Domine"/>
                <a:sym typeface="Domine"/>
              </a:rPr>
              <a:t>6 clusters</a:t>
            </a:r>
            <a:endParaRPr b="1" sz="1700">
              <a:solidFill>
                <a:srgbClr val="434343"/>
              </a:solidFill>
              <a:latin typeface="Domine"/>
              <a:ea typeface="Domine"/>
              <a:cs typeface="Domine"/>
              <a:sym typeface="Domine"/>
            </a:endParaRPr>
          </a:p>
        </p:txBody>
      </p:sp>
      <p:sp>
        <p:nvSpPr>
          <p:cNvPr id="3549" name="Google Shape;3549;p308"/>
          <p:cNvSpPr/>
          <p:nvPr/>
        </p:nvSpPr>
        <p:spPr>
          <a:xfrm>
            <a:off x="4911424" y="2659549"/>
            <a:ext cx="1269900" cy="126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mine"/>
              <a:ea typeface="Domine"/>
              <a:cs typeface="Domine"/>
              <a:sym typeface="Domine"/>
            </a:endParaRPr>
          </a:p>
        </p:txBody>
      </p:sp>
      <p:sp>
        <p:nvSpPr>
          <p:cNvPr id="3550" name="Google Shape;3550;p308"/>
          <p:cNvSpPr txBox="1"/>
          <p:nvPr/>
        </p:nvSpPr>
        <p:spPr>
          <a:xfrm>
            <a:off x="4989000" y="3037327"/>
            <a:ext cx="1269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accent1"/>
                </a:solidFill>
                <a:latin typeface="Domine"/>
                <a:ea typeface="Domine"/>
                <a:cs typeface="Domine"/>
                <a:sym typeface="Domine"/>
              </a:rPr>
              <a:t>37.50%</a:t>
            </a:r>
            <a:endParaRPr b="1" sz="2200">
              <a:solidFill>
                <a:schemeClr val="accent1"/>
              </a:solidFill>
              <a:latin typeface="Domine"/>
              <a:ea typeface="Domine"/>
              <a:cs typeface="Domine"/>
              <a:sym typeface="Domine"/>
            </a:endParaRPr>
          </a:p>
        </p:txBody>
      </p:sp>
      <p:sp>
        <p:nvSpPr>
          <p:cNvPr id="3551" name="Google Shape;3551;p308"/>
          <p:cNvSpPr/>
          <p:nvPr/>
        </p:nvSpPr>
        <p:spPr>
          <a:xfrm>
            <a:off x="892950" y="2505275"/>
            <a:ext cx="3619800" cy="16320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5" name="Shape 3555"/>
        <p:cNvGrpSpPr/>
        <p:nvPr/>
      </p:nvGrpSpPr>
      <p:grpSpPr>
        <a:xfrm>
          <a:off x="0" y="0"/>
          <a:ext cx="0" cy="0"/>
          <a:chOff x="0" y="0"/>
          <a:chExt cx="0" cy="0"/>
        </a:xfrm>
      </p:grpSpPr>
      <p:sp>
        <p:nvSpPr>
          <p:cNvPr id="3556" name="Google Shape;3556;p309"/>
          <p:cNvSpPr txBox="1"/>
          <p:nvPr>
            <p:ph type="title"/>
          </p:nvPr>
        </p:nvSpPr>
        <p:spPr>
          <a:xfrm>
            <a:off x="1734000" y="1235425"/>
            <a:ext cx="5676000" cy="8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800">
                <a:solidFill>
                  <a:schemeClr val="dk2"/>
                </a:solidFill>
              </a:rPr>
              <a:t>Deep</a:t>
            </a:r>
            <a:r>
              <a:rPr b="1" lang="en" sz="4800">
                <a:solidFill>
                  <a:schemeClr val="dk2"/>
                </a:solidFill>
              </a:rPr>
              <a:t> Learning using CNN</a:t>
            </a:r>
            <a:endParaRPr sz="4800"/>
          </a:p>
        </p:txBody>
      </p:sp>
      <p:sp>
        <p:nvSpPr>
          <p:cNvPr id="3557" name="Google Shape;3557;p309"/>
          <p:cNvSpPr/>
          <p:nvPr/>
        </p:nvSpPr>
        <p:spPr>
          <a:xfrm>
            <a:off x="825952" y="3143349"/>
            <a:ext cx="1070221" cy="866189"/>
          </a:xfrm>
          <a:custGeom>
            <a:rect b="b" l="l" r="r" t="t"/>
            <a:pathLst>
              <a:path extrusionOk="0" fill="none" h="25625" w="31661">
                <a:moveTo>
                  <a:pt x="24489" y="25267"/>
                </a:moveTo>
                <a:cubicBezTo>
                  <a:pt x="23404" y="24705"/>
                  <a:pt x="22358" y="23735"/>
                  <a:pt x="22383" y="22523"/>
                </a:cubicBezTo>
                <a:cubicBezTo>
                  <a:pt x="22421" y="20673"/>
                  <a:pt x="24872" y="19422"/>
                  <a:pt x="24616" y="17585"/>
                </a:cubicBezTo>
                <a:cubicBezTo>
                  <a:pt x="24463" y="16411"/>
                  <a:pt x="23213" y="15696"/>
                  <a:pt x="22051" y="15479"/>
                </a:cubicBezTo>
                <a:cubicBezTo>
                  <a:pt x="20877" y="15250"/>
                  <a:pt x="19652" y="15326"/>
                  <a:pt x="18555" y="14892"/>
                </a:cubicBezTo>
                <a:cubicBezTo>
                  <a:pt x="16934" y="14190"/>
                  <a:pt x="15965" y="12532"/>
                  <a:pt x="16143" y="10783"/>
                </a:cubicBezTo>
                <a:cubicBezTo>
                  <a:pt x="16347" y="9124"/>
                  <a:pt x="18147" y="7619"/>
                  <a:pt x="19652" y="8333"/>
                </a:cubicBezTo>
                <a:cubicBezTo>
                  <a:pt x="20112" y="8537"/>
                  <a:pt x="20469" y="8908"/>
                  <a:pt x="20788" y="9290"/>
                </a:cubicBezTo>
                <a:cubicBezTo>
                  <a:pt x="21299" y="9877"/>
                  <a:pt x="21783" y="10554"/>
                  <a:pt x="21847" y="11319"/>
                </a:cubicBezTo>
                <a:cubicBezTo>
                  <a:pt x="21962" y="12889"/>
                  <a:pt x="20367" y="13961"/>
                  <a:pt x="19002" y="14739"/>
                </a:cubicBezTo>
                <a:cubicBezTo>
                  <a:pt x="17636" y="15518"/>
                  <a:pt x="16092" y="16743"/>
                  <a:pt x="16398" y="18287"/>
                </a:cubicBezTo>
                <a:cubicBezTo>
                  <a:pt x="16692" y="19741"/>
                  <a:pt x="18657" y="20354"/>
                  <a:pt x="20010" y="19729"/>
                </a:cubicBezTo>
                <a:cubicBezTo>
                  <a:pt x="21375" y="19091"/>
                  <a:pt x="22179" y="17700"/>
                  <a:pt x="22728" y="16309"/>
                </a:cubicBezTo>
                <a:cubicBezTo>
                  <a:pt x="22945" y="15747"/>
                  <a:pt x="23174" y="15135"/>
                  <a:pt x="23685" y="14816"/>
                </a:cubicBezTo>
                <a:cubicBezTo>
                  <a:pt x="24259" y="14458"/>
                  <a:pt x="24999" y="14599"/>
                  <a:pt x="25675" y="14650"/>
                </a:cubicBezTo>
                <a:cubicBezTo>
                  <a:pt x="27526" y="14816"/>
                  <a:pt x="29542" y="14139"/>
                  <a:pt x="30588" y="12595"/>
                </a:cubicBezTo>
                <a:cubicBezTo>
                  <a:pt x="31647" y="11064"/>
                  <a:pt x="31392" y="8652"/>
                  <a:pt x="29810" y="7657"/>
                </a:cubicBezTo>
                <a:cubicBezTo>
                  <a:pt x="28700" y="6955"/>
                  <a:pt x="27194" y="7083"/>
                  <a:pt x="26084" y="7785"/>
                </a:cubicBezTo>
                <a:cubicBezTo>
                  <a:pt x="24974" y="8499"/>
                  <a:pt x="24246" y="9686"/>
                  <a:pt x="23889" y="10962"/>
                </a:cubicBezTo>
                <a:cubicBezTo>
                  <a:pt x="23468" y="12442"/>
                  <a:pt x="23570" y="14165"/>
                  <a:pt x="24527" y="15377"/>
                </a:cubicBezTo>
                <a:cubicBezTo>
                  <a:pt x="25484" y="16602"/>
                  <a:pt x="27436" y="17049"/>
                  <a:pt x="28649" y="16092"/>
                </a:cubicBezTo>
                <a:cubicBezTo>
                  <a:pt x="30116" y="14918"/>
                  <a:pt x="29682" y="12366"/>
                  <a:pt x="28215" y="11166"/>
                </a:cubicBezTo>
                <a:cubicBezTo>
                  <a:pt x="26747" y="9979"/>
                  <a:pt x="24706" y="9839"/>
                  <a:pt x="22817" y="9954"/>
                </a:cubicBezTo>
                <a:cubicBezTo>
                  <a:pt x="21541" y="10030"/>
                  <a:pt x="20201" y="10247"/>
                  <a:pt x="19257" y="11102"/>
                </a:cubicBezTo>
                <a:cubicBezTo>
                  <a:pt x="18300" y="11957"/>
                  <a:pt x="18032" y="13642"/>
                  <a:pt x="19002" y="14471"/>
                </a:cubicBezTo>
                <a:cubicBezTo>
                  <a:pt x="20010" y="15313"/>
                  <a:pt x="21669" y="14701"/>
                  <a:pt x="22409" y="13603"/>
                </a:cubicBezTo>
                <a:cubicBezTo>
                  <a:pt x="23162" y="12519"/>
                  <a:pt x="23302" y="11153"/>
                  <a:pt x="23595" y="9865"/>
                </a:cubicBezTo>
                <a:cubicBezTo>
                  <a:pt x="23876" y="8576"/>
                  <a:pt x="24438" y="7198"/>
                  <a:pt x="25624" y="6623"/>
                </a:cubicBezTo>
                <a:cubicBezTo>
                  <a:pt x="26211" y="6330"/>
                  <a:pt x="26900" y="6279"/>
                  <a:pt x="27487" y="5985"/>
                </a:cubicBezTo>
                <a:cubicBezTo>
                  <a:pt x="29185" y="5143"/>
                  <a:pt x="29236" y="2400"/>
                  <a:pt x="27768" y="1200"/>
                </a:cubicBezTo>
                <a:cubicBezTo>
                  <a:pt x="26301" y="1"/>
                  <a:pt x="23965" y="307"/>
                  <a:pt x="22562" y="1583"/>
                </a:cubicBezTo>
                <a:cubicBezTo>
                  <a:pt x="21720" y="2336"/>
                  <a:pt x="21158" y="3344"/>
                  <a:pt x="20482" y="4263"/>
                </a:cubicBezTo>
                <a:cubicBezTo>
                  <a:pt x="18606" y="6815"/>
                  <a:pt x="15875" y="8614"/>
                  <a:pt x="12787" y="9341"/>
                </a:cubicBezTo>
                <a:cubicBezTo>
                  <a:pt x="12455" y="9443"/>
                  <a:pt x="12098" y="9469"/>
                  <a:pt x="11754" y="9431"/>
                </a:cubicBezTo>
                <a:cubicBezTo>
                  <a:pt x="11383" y="9341"/>
                  <a:pt x="11039" y="9163"/>
                  <a:pt x="10771" y="8882"/>
                </a:cubicBezTo>
                <a:cubicBezTo>
                  <a:pt x="9750" y="7912"/>
                  <a:pt x="9508" y="6381"/>
                  <a:pt x="10158" y="5143"/>
                </a:cubicBezTo>
                <a:cubicBezTo>
                  <a:pt x="10822" y="3905"/>
                  <a:pt x="12226" y="3242"/>
                  <a:pt x="13591" y="3548"/>
                </a:cubicBezTo>
                <a:cubicBezTo>
                  <a:pt x="14867" y="3816"/>
                  <a:pt x="15837" y="4850"/>
                  <a:pt x="16845" y="5692"/>
                </a:cubicBezTo>
                <a:cubicBezTo>
                  <a:pt x="18006" y="6674"/>
                  <a:pt x="19423" y="7491"/>
                  <a:pt x="20941" y="7376"/>
                </a:cubicBezTo>
                <a:cubicBezTo>
                  <a:pt x="22447" y="7274"/>
                  <a:pt x="23927" y="5909"/>
                  <a:pt x="23685" y="4416"/>
                </a:cubicBezTo>
                <a:cubicBezTo>
                  <a:pt x="23417" y="2872"/>
                  <a:pt x="21490" y="2081"/>
                  <a:pt x="19971" y="2489"/>
                </a:cubicBezTo>
                <a:cubicBezTo>
                  <a:pt x="18453" y="2897"/>
                  <a:pt x="17304" y="4122"/>
                  <a:pt x="16296" y="5335"/>
                </a:cubicBezTo>
                <a:cubicBezTo>
                  <a:pt x="15518" y="6279"/>
                  <a:pt x="14625" y="7338"/>
                  <a:pt x="13400" y="7402"/>
                </a:cubicBezTo>
                <a:cubicBezTo>
                  <a:pt x="12034" y="7491"/>
                  <a:pt x="10873" y="6126"/>
                  <a:pt x="10784" y="4760"/>
                </a:cubicBezTo>
                <a:cubicBezTo>
                  <a:pt x="10707" y="3382"/>
                  <a:pt x="11473" y="2081"/>
                  <a:pt x="12443" y="1085"/>
                </a:cubicBezTo>
                <a:cubicBezTo>
                  <a:pt x="12953" y="562"/>
                  <a:pt x="13629" y="77"/>
                  <a:pt x="14369" y="166"/>
                </a:cubicBezTo>
                <a:cubicBezTo>
                  <a:pt x="15390" y="307"/>
                  <a:pt x="15901" y="1494"/>
                  <a:pt x="16105" y="2514"/>
                </a:cubicBezTo>
                <a:cubicBezTo>
                  <a:pt x="16654" y="5220"/>
                  <a:pt x="16296" y="8308"/>
                  <a:pt x="14357" y="10273"/>
                </a:cubicBezTo>
                <a:cubicBezTo>
                  <a:pt x="11958" y="12697"/>
                  <a:pt x="7428" y="12442"/>
                  <a:pt x="5335" y="9763"/>
                </a:cubicBezTo>
                <a:cubicBezTo>
                  <a:pt x="4773" y="9048"/>
                  <a:pt x="4365" y="8155"/>
                  <a:pt x="4442" y="7249"/>
                </a:cubicBezTo>
                <a:cubicBezTo>
                  <a:pt x="4531" y="6572"/>
                  <a:pt x="4799" y="5934"/>
                  <a:pt x="5233" y="5411"/>
                </a:cubicBezTo>
                <a:cubicBezTo>
                  <a:pt x="6011" y="4365"/>
                  <a:pt x="7211" y="3561"/>
                  <a:pt x="8525" y="3561"/>
                </a:cubicBezTo>
                <a:cubicBezTo>
                  <a:pt x="9827" y="3561"/>
                  <a:pt x="11141" y="4543"/>
                  <a:pt x="11256" y="5845"/>
                </a:cubicBezTo>
                <a:cubicBezTo>
                  <a:pt x="11358" y="7070"/>
                  <a:pt x="10414" y="8180"/>
                  <a:pt x="9291" y="8716"/>
                </a:cubicBezTo>
                <a:cubicBezTo>
                  <a:pt x="8168" y="9239"/>
                  <a:pt x="6892" y="9290"/>
                  <a:pt x="5679" y="9418"/>
                </a:cubicBezTo>
                <a:cubicBezTo>
                  <a:pt x="4454" y="9546"/>
                  <a:pt x="3166" y="9763"/>
                  <a:pt x="2196" y="10528"/>
                </a:cubicBezTo>
                <a:cubicBezTo>
                  <a:pt x="652" y="11740"/>
                  <a:pt x="511" y="14497"/>
                  <a:pt x="2170" y="15556"/>
                </a:cubicBezTo>
                <a:cubicBezTo>
                  <a:pt x="3497" y="16398"/>
                  <a:pt x="5373" y="15862"/>
                  <a:pt x="6458" y="14714"/>
                </a:cubicBezTo>
                <a:cubicBezTo>
                  <a:pt x="7555" y="13578"/>
                  <a:pt x="8040" y="11996"/>
                  <a:pt x="8397" y="10464"/>
                </a:cubicBezTo>
                <a:cubicBezTo>
                  <a:pt x="8653" y="9392"/>
                  <a:pt x="8831" y="8206"/>
                  <a:pt x="8283" y="7274"/>
                </a:cubicBezTo>
                <a:cubicBezTo>
                  <a:pt x="7849" y="6534"/>
                  <a:pt x="7019" y="6100"/>
                  <a:pt x="6177" y="5947"/>
                </a:cubicBezTo>
                <a:cubicBezTo>
                  <a:pt x="4556" y="5654"/>
                  <a:pt x="2821" y="6343"/>
                  <a:pt x="1685" y="7568"/>
                </a:cubicBezTo>
                <a:cubicBezTo>
                  <a:pt x="550" y="8780"/>
                  <a:pt x="1" y="10477"/>
                  <a:pt x="14" y="12136"/>
                </a:cubicBezTo>
                <a:cubicBezTo>
                  <a:pt x="14" y="13157"/>
                  <a:pt x="243" y="14203"/>
                  <a:pt x="830" y="15033"/>
                </a:cubicBezTo>
                <a:cubicBezTo>
                  <a:pt x="1953" y="16602"/>
                  <a:pt x="4186" y="17036"/>
                  <a:pt x="6037" y="16538"/>
                </a:cubicBezTo>
                <a:cubicBezTo>
                  <a:pt x="7517" y="16130"/>
                  <a:pt x="8831" y="15224"/>
                  <a:pt x="10299" y="14777"/>
                </a:cubicBezTo>
                <a:cubicBezTo>
                  <a:pt x="11779" y="14344"/>
                  <a:pt x="13655" y="14509"/>
                  <a:pt x="14472" y="15811"/>
                </a:cubicBezTo>
                <a:cubicBezTo>
                  <a:pt x="15250" y="17062"/>
                  <a:pt x="14574" y="18912"/>
                  <a:pt x="13234" y="19524"/>
                </a:cubicBezTo>
                <a:cubicBezTo>
                  <a:pt x="11894" y="20137"/>
                  <a:pt x="10197" y="19601"/>
                  <a:pt x="9278" y="18440"/>
                </a:cubicBezTo>
                <a:cubicBezTo>
                  <a:pt x="8372" y="17279"/>
                  <a:pt x="8206" y="15645"/>
                  <a:pt x="8640" y="14242"/>
                </a:cubicBezTo>
                <a:cubicBezTo>
                  <a:pt x="9125" y="12710"/>
                  <a:pt x="10312" y="11396"/>
                  <a:pt x="11830" y="10924"/>
                </a:cubicBezTo>
                <a:cubicBezTo>
                  <a:pt x="13999" y="10247"/>
                  <a:pt x="16590" y="11562"/>
                  <a:pt x="17330" y="13718"/>
                </a:cubicBezTo>
                <a:cubicBezTo>
                  <a:pt x="18057" y="15862"/>
                  <a:pt x="16820" y="18491"/>
                  <a:pt x="14688" y="19282"/>
                </a:cubicBezTo>
                <a:cubicBezTo>
                  <a:pt x="12966" y="19920"/>
                  <a:pt x="11001" y="19448"/>
                  <a:pt x="9240" y="19997"/>
                </a:cubicBezTo>
                <a:cubicBezTo>
                  <a:pt x="8449" y="20239"/>
                  <a:pt x="7721" y="20686"/>
                  <a:pt x="7147" y="21298"/>
                </a:cubicBezTo>
                <a:cubicBezTo>
                  <a:pt x="6764" y="21707"/>
                  <a:pt x="6445" y="22204"/>
                  <a:pt x="6394" y="22753"/>
                </a:cubicBezTo>
                <a:cubicBezTo>
                  <a:pt x="6330" y="23710"/>
                  <a:pt x="7160" y="24565"/>
                  <a:pt x="8091" y="24756"/>
                </a:cubicBezTo>
                <a:cubicBezTo>
                  <a:pt x="9035" y="24935"/>
                  <a:pt x="10005" y="24565"/>
                  <a:pt x="10771" y="23991"/>
                </a:cubicBezTo>
                <a:cubicBezTo>
                  <a:pt x="11856" y="23174"/>
                  <a:pt x="12621" y="21872"/>
                  <a:pt x="12583" y="20520"/>
                </a:cubicBezTo>
                <a:cubicBezTo>
                  <a:pt x="12557" y="19167"/>
                  <a:pt x="11600" y="17827"/>
                  <a:pt x="10273" y="17559"/>
                </a:cubicBezTo>
                <a:cubicBezTo>
                  <a:pt x="8946" y="17291"/>
                  <a:pt x="7440" y="18312"/>
                  <a:pt x="7389" y="19665"/>
                </a:cubicBezTo>
                <a:cubicBezTo>
                  <a:pt x="7338" y="20928"/>
                  <a:pt x="8512" y="22013"/>
                  <a:pt x="9776" y="22179"/>
                </a:cubicBezTo>
                <a:cubicBezTo>
                  <a:pt x="11026" y="22332"/>
                  <a:pt x="12277" y="21758"/>
                  <a:pt x="13247" y="20954"/>
                </a:cubicBezTo>
                <a:cubicBezTo>
                  <a:pt x="13987" y="20341"/>
                  <a:pt x="14612" y="19588"/>
                  <a:pt x="15480" y="19193"/>
                </a:cubicBezTo>
                <a:cubicBezTo>
                  <a:pt x="16985" y="18491"/>
                  <a:pt x="18989" y="19231"/>
                  <a:pt x="19678" y="20737"/>
                </a:cubicBezTo>
                <a:cubicBezTo>
                  <a:pt x="20367" y="22242"/>
                  <a:pt x="19627" y="24246"/>
                  <a:pt x="18121" y="24935"/>
                </a:cubicBezTo>
                <a:cubicBezTo>
                  <a:pt x="16615" y="25624"/>
                  <a:pt x="14612" y="24884"/>
                  <a:pt x="13936" y="23365"/>
                </a:cubicBezTo>
                <a:cubicBezTo>
                  <a:pt x="13566" y="22561"/>
                  <a:pt x="13553" y="21630"/>
                  <a:pt x="13668" y="20749"/>
                </a:cubicBezTo>
                <a:cubicBezTo>
                  <a:pt x="13834" y="19550"/>
                  <a:pt x="14216" y="18338"/>
                  <a:pt x="15020" y="17432"/>
                </a:cubicBezTo>
                <a:cubicBezTo>
                  <a:pt x="15811" y="16513"/>
                  <a:pt x="17075" y="15951"/>
                  <a:pt x="18261" y="16194"/>
                </a:cubicBezTo>
                <a:cubicBezTo>
                  <a:pt x="19448" y="16449"/>
                  <a:pt x="20431" y="17636"/>
                  <a:pt x="20227" y="18835"/>
                </a:cubicBezTo>
                <a:cubicBezTo>
                  <a:pt x="20112" y="19588"/>
                  <a:pt x="19589" y="20239"/>
                  <a:pt x="19589" y="21005"/>
                </a:cubicBezTo>
                <a:cubicBezTo>
                  <a:pt x="19589" y="21974"/>
                  <a:pt x="20482" y="22753"/>
                  <a:pt x="21413" y="23034"/>
                </a:cubicBezTo>
                <a:cubicBezTo>
                  <a:pt x="23621" y="23684"/>
                  <a:pt x="26199" y="22000"/>
                  <a:pt x="26530" y="19729"/>
                </a:cubicBezTo>
                <a:cubicBezTo>
                  <a:pt x="26862" y="17444"/>
                  <a:pt x="24923" y="15122"/>
                  <a:pt x="22626" y="15007"/>
                </a:cubicBezTo>
                <a:cubicBezTo>
                  <a:pt x="21758" y="14956"/>
                  <a:pt x="20737" y="15339"/>
                  <a:pt x="20584" y="16194"/>
                </a:cubicBezTo>
                <a:cubicBezTo>
                  <a:pt x="20444" y="16921"/>
                  <a:pt x="21056" y="17598"/>
                  <a:pt x="21720" y="17929"/>
                </a:cubicBezTo>
                <a:cubicBezTo>
                  <a:pt x="23340" y="18733"/>
                  <a:pt x="25548" y="18031"/>
                  <a:pt x="26416" y="16436"/>
                </a:cubicBezTo>
                <a:cubicBezTo>
                  <a:pt x="27322" y="14790"/>
                  <a:pt x="26798" y="12723"/>
                  <a:pt x="25918" y="11051"/>
                </a:cubicBezTo>
                <a:cubicBezTo>
                  <a:pt x="25050" y="9380"/>
                  <a:pt x="23851" y="7848"/>
                  <a:pt x="23366" y="6036"/>
                </a:cubicBezTo>
                <a:cubicBezTo>
                  <a:pt x="22894" y="4212"/>
                  <a:pt x="23430" y="1915"/>
                  <a:pt x="25165" y="1187"/>
                </a:cubicBezTo>
                <a:cubicBezTo>
                  <a:pt x="26900" y="460"/>
                  <a:pt x="28904" y="1672"/>
                  <a:pt x="30014" y="3204"/>
                </a:cubicBezTo>
                <a:cubicBezTo>
                  <a:pt x="31060" y="4658"/>
                  <a:pt x="31660" y="6560"/>
                  <a:pt x="31188" y="8282"/>
                </a:cubicBezTo>
                <a:cubicBezTo>
                  <a:pt x="30499" y="10745"/>
                  <a:pt x="27947" y="12149"/>
                  <a:pt x="26479" y="14242"/>
                </a:cubicBezTo>
                <a:cubicBezTo>
                  <a:pt x="26250" y="14573"/>
                  <a:pt x="26045" y="14931"/>
                  <a:pt x="26020" y="15339"/>
                </a:cubicBezTo>
                <a:cubicBezTo>
                  <a:pt x="25982" y="16322"/>
                  <a:pt x="27015" y="16947"/>
                  <a:pt x="27615" y="17725"/>
                </a:cubicBezTo>
                <a:cubicBezTo>
                  <a:pt x="28802" y="19307"/>
                  <a:pt x="28100" y="21758"/>
                  <a:pt x="26530" y="22957"/>
                </a:cubicBezTo>
                <a:cubicBezTo>
                  <a:pt x="24961" y="24169"/>
                  <a:pt x="22843" y="24361"/>
                  <a:pt x="20877" y="24169"/>
                </a:cubicBezTo>
                <a:cubicBezTo>
                  <a:pt x="18491" y="23940"/>
                  <a:pt x="16130" y="23187"/>
                  <a:pt x="14191" y="21783"/>
                </a:cubicBezTo>
                <a:cubicBezTo>
                  <a:pt x="12251" y="20392"/>
                  <a:pt x="10745" y="18312"/>
                  <a:pt x="10273" y="15964"/>
                </a:cubicBezTo>
                <a:cubicBezTo>
                  <a:pt x="9903" y="14139"/>
                  <a:pt x="10056" y="12034"/>
                  <a:pt x="8768" y="10707"/>
                </a:cubicBezTo>
                <a:cubicBezTo>
                  <a:pt x="7619" y="9507"/>
                  <a:pt x="5552" y="9456"/>
                  <a:pt x="4212" y="10413"/>
                </a:cubicBezTo>
                <a:cubicBezTo>
                  <a:pt x="2859" y="11383"/>
                  <a:pt x="2234" y="13170"/>
                  <a:pt x="2464" y="14816"/>
                </a:cubicBezTo>
                <a:cubicBezTo>
                  <a:pt x="2744" y="16883"/>
                  <a:pt x="4786" y="18848"/>
                  <a:pt x="6777" y="18197"/>
                </a:cubicBezTo>
                <a:cubicBezTo>
                  <a:pt x="8372" y="17674"/>
                  <a:pt x="9087" y="15824"/>
                  <a:pt x="9342" y="14152"/>
                </a:cubicBezTo>
                <a:cubicBezTo>
                  <a:pt x="9610" y="12493"/>
                  <a:pt x="9661" y="10681"/>
                  <a:pt x="10682" y="9354"/>
                </a:cubicBezTo>
                <a:cubicBezTo>
                  <a:pt x="11205" y="8691"/>
                  <a:pt x="11996" y="8180"/>
                  <a:pt x="12838" y="8218"/>
                </a:cubicBezTo>
                <a:cubicBezTo>
                  <a:pt x="13872" y="8257"/>
                  <a:pt x="14765" y="9137"/>
                  <a:pt x="14969" y="10145"/>
                </a:cubicBezTo>
                <a:cubicBezTo>
                  <a:pt x="15173" y="11166"/>
                  <a:pt x="14791" y="12238"/>
                  <a:pt x="14101" y="13016"/>
                </a:cubicBezTo>
                <a:cubicBezTo>
                  <a:pt x="13502" y="13667"/>
                  <a:pt x="12685" y="14178"/>
                  <a:pt x="12379" y="15007"/>
                </a:cubicBezTo>
                <a:cubicBezTo>
                  <a:pt x="12085" y="15837"/>
                  <a:pt x="12864" y="17036"/>
                  <a:pt x="13655" y="16628"/>
                </a:cubicBezTo>
              </a:path>
            </a:pathLst>
          </a:custGeom>
          <a:noFill/>
          <a:ln cap="flat" cmpd="sng" w="19050">
            <a:solidFill>
              <a:schemeClr val="dk1"/>
            </a:solidFill>
            <a:prstDash val="solid"/>
            <a:miter lim="127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8" name="Google Shape;3558;p309"/>
          <p:cNvGrpSpPr/>
          <p:nvPr/>
        </p:nvGrpSpPr>
        <p:grpSpPr>
          <a:xfrm rot="-2316253">
            <a:off x="1055698" y="1468819"/>
            <a:ext cx="664301" cy="1213372"/>
            <a:chOff x="849025" y="3368050"/>
            <a:chExt cx="491325" cy="897425"/>
          </a:xfrm>
        </p:grpSpPr>
        <p:sp>
          <p:nvSpPr>
            <p:cNvPr id="3559" name="Google Shape;3559;p309"/>
            <p:cNvSpPr/>
            <p:nvPr/>
          </p:nvSpPr>
          <p:spPr>
            <a:xfrm>
              <a:off x="862600" y="3987625"/>
              <a:ext cx="375725" cy="232000"/>
            </a:xfrm>
            <a:custGeom>
              <a:rect b="b" l="l" r="r" t="t"/>
              <a:pathLst>
                <a:path extrusionOk="0" h="9280" w="15029">
                  <a:moveTo>
                    <a:pt x="1258" y="0"/>
                  </a:moveTo>
                  <a:cubicBezTo>
                    <a:pt x="380" y="0"/>
                    <a:pt x="1" y="868"/>
                    <a:pt x="389" y="2194"/>
                  </a:cubicBezTo>
                  <a:cubicBezTo>
                    <a:pt x="1474" y="5881"/>
                    <a:pt x="4468" y="9279"/>
                    <a:pt x="8133" y="9279"/>
                  </a:cubicBezTo>
                  <a:cubicBezTo>
                    <a:pt x="8477" y="9279"/>
                    <a:pt x="8827" y="9249"/>
                    <a:pt x="9181" y="9187"/>
                  </a:cubicBezTo>
                  <a:cubicBezTo>
                    <a:pt x="12946" y="8536"/>
                    <a:pt x="15026" y="5805"/>
                    <a:pt x="15026" y="4376"/>
                  </a:cubicBezTo>
                  <a:cubicBezTo>
                    <a:pt x="15029" y="3594"/>
                    <a:pt x="14596" y="3298"/>
                    <a:pt x="13931" y="3298"/>
                  </a:cubicBezTo>
                  <a:cubicBezTo>
                    <a:pt x="11847" y="3298"/>
                    <a:pt x="7485" y="6209"/>
                    <a:pt x="7135" y="6209"/>
                  </a:cubicBezTo>
                  <a:cubicBezTo>
                    <a:pt x="7124" y="6209"/>
                    <a:pt x="7117" y="6206"/>
                    <a:pt x="7114" y="6201"/>
                  </a:cubicBezTo>
                  <a:cubicBezTo>
                    <a:pt x="4682" y="1694"/>
                    <a:pt x="2484" y="0"/>
                    <a:pt x="1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309"/>
            <p:cNvSpPr/>
            <p:nvPr/>
          </p:nvSpPr>
          <p:spPr>
            <a:xfrm>
              <a:off x="849025" y="3949300"/>
              <a:ext cx="389875" cy="286200"/>
            </a:xfrm>
            <a:custGeom>
              <a:rect b="b" l="l" r="r" t="t"/>
              <a:pathLst>
                <a:path extrusionOk="0" fill="none" h="11448" w="15595">
                  <a:moveTo>
                    <a:pt x="7657" y="7734"/>
                  </a:moveTo>
                  <a:cubicBezTo>
                    <a:pt x="3484" y="1"/>
                    <a:pt x="1" y="550"/>
                    <a:pt x="932" y="3727"/>
                  </a:cubicBezTo>
                  <a:cubicBezTo>
                    <a:pt x="2119" y="7759"/>
                    <a:pt x="5590" y="11447"/>
                    <a:pt x="9724" y="10720"/>
                  </a:cubicBezTo>
                  <a:cubicBezTo>
                    <a:pt x="13489" y="10069"/>
                    <a:pt x="15569" y="7338"/>
                    <a:pt x="15569" y="5909"/>
                  </a:cubicBezTo>
                  <a:cubicBezTo>
                    <a:pt x="15594" y="2604"/>
                    <a:pt x="7797" y="7989"/>
                    <a:pt x="7657" y="7734"/>
                  </a:cubicBezTo>
                  <a:close/>
                </a:path>
              </a:pathLst>
            </a:custGeom>
            <a:solidFill>
              <a:schemeClr val="dk1"/>
            </a:solidFill>
            <a:ln cap="flat" cmpd="sng" w="8625">
              <a:solidFill>
                <a:srgbClr val="000000"/>
              </a:solidFill>
              <a:prstDash val="solid"/>
              <a:miter lim="127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309"/>
            <p:cNvSpPr/>
            <p:nvPr/>
          </p:nvSpPr>
          <p:spPr>
            <a:xfrm>
              <a:off x="972800" y="3655825"/>
              <a:ext cx="327350" cy="237550"/>
            </a:xfrm>
            <a:custGeom>
              <a:rect b="b" l="l" r="r" t="t"/>
              <a:pathLst>
                <a:path extrusionOk="0" h="9502" w="13094">
                  <a:moveTo>
                    <a:pt x="1400" y="1"/>
                  </a:moveTo>
                  <a:cubicBezTo>
                    <a:pt x="1122" y="1"/>
                    <a:pt x="882" y="170"/>
                    <a:pt x="703" y="549"/>
                  </a:cubicBezTo>
                  <a:cubicBezTo>
                    <a:pt x="1" y="2055"/>
                    <a:pt x="1583" y="7299"/>
                    <a:pt x="4148" y="8920"/>
                  </a:cubicBezTo>
                  <a:cubicBezTo>
                    <a:pt x="4779" y="9317"/>
                    <a:pt x="5465" y="9501"/>
                    <a:pt x="6161" y="9501"/>
                  </a:cubicBezTo>
                  <a:cubicBezTo>
                    <a:pt x="6717" y="9501"/>
                    <a:pt x="7279" y="9383"/>
                    <a:pt x="7823" y="9162"/>
                  </a:cubicBezTo>
                  <a:cubicBezTo>
                    <a:pt x="10733" y="7963"/>
                    <a:pt x="13093" y="4568"/>
                    <a:pt x="10950" y="4224"/>
                  </a:cubicBezTo>
                  <a:lnTo>
                    <a:pt x="10937" y="4224"/>
                  </a:lnTo>
                  <a:cubicBezTo>
                    <a:pt x="10748" y="4196"/>
                    <a:pt x="10557" y="4183"/>
                    <a:pt x="10367" y="4183"/>
                  </a:cubicBezTo>
                  <a:cubicBezTo>
                    <a:pt x="9849" y="4183"/>
                    <a:pt x="9332" y="4283"/>
                    <a:pt x="8857" y="4479"/>
                  </a:cubicBezTo>
                  <a:cubicBezTo>
                    <a:pt x="7325" y="5041"/>
                    <a:pt x="6305" y="6010"/>
                    <a:pt x="5488" y="6712"/>
                  </a:cubicBezTo>
                  <a:cubicBezTo>
                    <a:pt x="5376" y="6806"/>
                    <a:pt x="5316" y="6857"/>
                    <a:pt x="5276" y="6857"/>
                  </a:cubicBezTo>
                  <a:cubicBezTo>
                    <a:pt x="5229" y="6857"/>
                    <a:pt x="5210" y="6787"/>
                    <a:pt x="5169" y="6636"/>
                  </a:cubicBezTo>
                  <a:cubicBezTo>
                    <a:pt x="4647" y="3421"/>
                    <a:pt x="2648" y="1"/>
                    <a:pt x="14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309"/>
            <p:cNvSpPr/>
            <p:nvPr/>
          </p:nvSpPr>
          <p:spPr>
            <a:xfrm>
              <a:off x="972800" y="3617525"/>
              <a:ext cx="327350" cy="279800"/>
            </a:xfrm>
            <a:custGeom>
              <a:rect b="b" l="l" r="r" t="t"/>
              <a:pathLst>
                <a:path extrusionOk="0" fill="none" h="11192" w="13094">
                  <a:moveTo>
                    <a:pt x="10937" y="5756"/>
                  </a:moveTo>
                  <a:cubicBezTo>
                    <a:pt x="10235" y="5654"/>
                    <a:pt x="9508" y="5743"/>
                    <a:pt x="8857" y="6011"/>
                  </a:cubicBezTo>
                  <a:cubicBezTo>
                    <a:pt x="7325" y="6573"/>
                    <a:pt x="6305" y="7542"/>
                    <a:pt x="5488" y="8244"/>
                  </a:cubicBezTo>
                  <a:cubicBezTo>
                    <a:pt x="5245" y="8448"/>
                    <a:pt x="5245" y="8448"/>
                    <a:pt x="5169" y="8168"/>
                  </a:cubicBezTo>
                  <a:cubicBezTo>
                    <a:pt x="4531" y="4237"/>
                    <a:pt x="1685" y="1"/>
                    <a:pt x="703" y="2081"/>
                  </a:cubicBezTo>
                  <a:cubicBezTo>
                    <a:pt x="1" y="3587"/>
                    <a:pt x="1583" y="8831"/>
                    <a:pt x="4148" y="10452"/>
                  </a:cubicBezTo>
                  <a:cubicBezTo>
                    <a:pt x="5284" y="11166"/>
                    <a:pt x="6598" y="11192"/>
                    <a:pt x="7823" y="10694"/>
                  </a:cubicBezTo>
                  <a:cubicBezTo>
                    <a:pt x="10733" y="9495"/>
                    <a:pt x="13093" y="6100"/>
                    <a:pt x="10937" y="5756"/>
                  </a:cubicBezTo>
                  <a:close/>
                </a:path>
              </a:pathLst>
            </a:custGeom>
            <a:solidFill>
              <a:schemeClr val="dk1"/>
            </a:solidFill>
            <a:ln cap="flat" cmpd="sng" w="8625">
              <a:solidFill>
                <a:srgbClr val="000000"/>
              </a:solidFill>
              <a:prstDash val="solid"/>
              <a:miter lim="127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309"/>
            <p:cNvSpPr/>
            <p:nvPr/>
          </p:nvSpPr>
          <p:spPr>
            <a:xfrm>
              <a:off x="910125" y="3833975"/>
              <a:ext cx="310150" cy="213700"/>
            </a:xfrm>
            <a:custGeom>
              <a:rect b="b" l="l" r="r" t="t"/>
              <a:pathLst>
                <a:path extrusionOk="0" h="8548" w="12406">
                  <a:moveTo>
                    <a:pt x="1232" y="0"/>
                  </a:moveTo>
                  <a:cubicBezTo>
                    <a:pt x="895" y="0"/>
                    <a:pt x="611" y="190"/>
                    <a:pt x="492" y="722"/>
                  </a:cubicBezTo>
                  <a:cubicBezTo>
                    <a:pt x="1" y="2951"/>
                    <a:pt x="3362" y="8547"/>
                    <a:pt x="6921" y="8547"/>
                  </a:cubicBezTo>
                  <a:cubicBezTo>
                    <a:pt x="6968" y="8547"/>
                    <a:pt x="7016" y="8546"/>
                    <a:pt x="7063" y="8544"/>
                  </a:cubicBezTo>
                  <a:cubicBezTo>
                    <a:pt x="9386" y="8455"/>
                    <a:pt x="12168" y="5813"/>
                    <a:pt x="12308" y="4678"/>
                  </a:cubicBezTo>
                  <a:cubicBezTo>
                    <a:pt x="12405" y="3908"/>
                    <a:pt x="11931" y="3679"/>
                    <a:pt x="11337" y="3679"/>
                  </a:cubicBezTo>
                  <a:cubicBezTo>
                    <a:pt x="10760" y="3679"/>
                    <a:pt x="10069" y="3895"/>
                    <a:pt x="9679" y="4040"/>
                  </a:cubicBezTo>
                  <a:cubicBezTo>
                    <a:pt x="8429" y="4512"/>
                    <a:pt x="7268" y="5277"/>
                    <a:pt x="6145" y="5992"/>
                  </a:cubicBezTo>
                  <a:cubicBezTo>
                    <a:pt x="6145" y="5992"/>
                    <a:pt x="4920" y="2738"/>
                    <a:pt x="2699" y="735"/>
                  </a:cubicBezTo>
                  <a:cubicBezTo>
                    <a:pt x="2335" y="408"/>
                    <a:pt x="1727" y="0"/>
                    <a:pt x="12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309"/>
            <p:cNvSpPr/>
            <p:nvPr/>
          </p:nvSpPr>
          <p:spPr>
            <a:xfrm>
              <a:off x="909975" y="3819150"/>
              <a:ext cx="312650" cy="232275"/>
            </a:xfrm>
            <a:custGeom>
              <a:rect b="b" l="l" r="r" t="t"/>
              <a:pathLst>
                <a:path extrusionOk="0" fill="none" h="9291" w="12506">
                  <a:moveTo>
                    <a:pt x="7069" y="9137"/>
                  </a:moveTo>
                  <a:cubicBezTo>
                    <a:pt x="9392" y="9048"/>
                    <a:pt x="12174" y="6406"/>
                    <a:pt x="12314" y="5271"/>
                  </a:cubicBezTo>
                  <a:cubicBezTo>
                    <a:pt x="12505" y="3752"/>
                    <a:pt x="10477" y="4339"/>
                    <a:pt x="9685" y="4633"/>
                  </a:cubicBezTo>
                  <a:cubicBezTo>
                    <a:pt x="8435" y="5105"/>
                    <a:pt x="7274" y="5870"/>
                    <a:pt x="6151" y="6585"/>
                  </a:cubicBezTo>
                  <a:cubicBezTo>
                    <a:pt x="6151" y="6585"/>
                    <a:pt x="4926" y="3331"/>
                    <a:pt x="2705" y="1328"/>
                  </a:cubicBezTo>
                  <a:cubicBezTo>
                    <a:pt x="2093" y="779"/>
                    <a:pt x="791" y="1"/>
                    <a:pt x="498" y="1315"/>
                  </a:cubicBezTo>
                  <a:cubicBezTo>
                    <a:pt x="0" y="3561"/>
                    <a:pt x="3458" y="9290"/>
                    <a:pt x="7069" y="9137"/>
                  </a:cubicBezTo>
                  <a:close/>
                </a:path>
              </a:pathLst>
            </a:custGeom>
            <a:solidFill>
              <a:schemeClr val="dk1"/>
            </a:solidFill>
            <a:ln cap="flat" cmpd="sng" w="8625">
              <a:solidFill>
                <a:srgbClr val="000000"/>
              </a:solidFill>
              <a:prstDash val="solid"/>
              <a:miter lim="127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309"/>
            <p:cNvSpPr/>
            <p:nvPr/>
          </p:nvSpPr>
          <p:spPr>
            <a:xfrm>
              <a:off x="1056375" y="3497300"/>
              <a:ext cx="250475" cy="233900"/>
            </a:xfrm>
            <a:custGeom>
              <a:rect b="b" l="l" r="r" t="t"/>
              <a:pathLst>
                <a:path extrusionOk="0" h="9356" w="10019">
                  <a:moveTo>
                    <a:pt x="1356" y="1"/>
                  </a:moveTo>
                  <a:cubicBezTo>
                    <a:pt x="0" y="1"/>
                    <a:pt x="52" y="6220"/>
                    <a:pt x="2375" y="8600"/>
                  </a:cubicBezTo>
                  <a:cubicBezTo>
                    <a:pt x="2890" y="9134"/>
                    <a:pt x="3530" y="9356"/>
                    <a:pt x="4221" y="9356"/>
                  </a:cubicBezTo>
                  <a:cubicBezTo>
                    <a:pt x="5857" y="9356"/>
                    <a:pt x="7784" y="8116"/>
                    <a:pt x="9048" y="6852"/>
                  </a:cubicBezTo>
                  <a:cubicBezTo>
                    <a:pt x="9444" y="6443"/>
                    <a:pt x="10018" y="5614"/>
                    <a:pt x="9840" y="5001"/>
                  </a:cubicBezTo>
                  <a:cubicBezTo>
                    <a:pt x="9722" y="4596"/>
                    <a:pt x="9381" y="4455"/>
                    <a:pt x="8966" y="4455"/>
                  </a:cubicBezTo>
                  <a:cubicBezTo>
                    <a:pt x="8259" y="4455"/>
                    <a:pt x="7337" y="4864"/>
                    <a:pt x="6943" y="5065"/>
                  </a:cubicBezTo>
                  <a:lnTo>
                    <a:pt x="6943" y="5078"/>
                  </a:lnTo>
                  <a:cubicBezTo>
                    <a:pt x="4289" y="6456"/>
                    <a:pt x="3957" y="6481"/>
                    <a:pt x="3957" y="6481"/>
                  </a:cubicBezTo>
                  <a:cubicBezTo>
                    <a:pt x="3957" y="6481"/>
                    <a:pt x="3549" y="1696"/>
                    <a:pt x="1826" y="216"/>
                  </a:cubicBezTo>
                  <a:cubicBezTo>
                    <a:pt x="1655" y="69"/>
                    <a:pt x="1497"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309"/>
            <p:cNvSpPr/>
            <p:nvPr/>
          </p:nvSpPr>
          <p:spPr>
            <a:xfrm>
              <a:off x="1051600" y="3463775"/>
              <a:ext cx="255250" cy="293500"/>
            </a:xfrm>
            <a:custGeom>
              <a:rect b="b" l="l" r="r" t="t"/>
              <a:pathLst>
                <a:path extrusionOk="0" fill="none" h="11740" w="10210">
                  <a:moveTo>
                    <a:pt x="7134" y="6419"/>
                  </a:moveTo>
                  <a:cubicBezTo>
                    <a:pt x="4480" y="7797"/>
                    <a:pt x="4148" y="7822"/>
                    <a:pt x="4148" y="7822"/>
                  </a:cubicBezTo>
                  <a:cubicBezTo>
                    <a:pt x="4148" y="7822"/>
                    <a:pt x="3740" y="3037"/>
                    <a:pt x="2017" y="1557"/>
                  </a:cubicBezTo>
                  <a:cubicBezTo>
                    <a:pt x="205" y="0"/>
                    <a:pt x="1" y="7312"/>
                    <a:pt x="2566" y="9941"/>
                  </a:cubicBezTo>
                  <a:cubicBezTo>
                    <a:pt x="4301" y="11740"/>
                    <a:pt x="7440" y="9992"/>
                    <a:pt x="9239" y="8193"/>
                  </a:cubicBezTo>
                  <a:cubicBezTo>
                    <a:pt x="9635" y="7784"/>
                    <a:pt x="10209" y="6955"/>
                    <a:pt x="10031" y="6342"/>
                  </a:cubicBezTo>
                  <a:cubicBezTo>
                    <a:pt x="9712" y="5258"/>
                    <a:pt x="7746" y="6087"/>
                    <a:pt x="7134" y="6419"/>
                  </a:cubicBezTo>
                  <a:close/>
                </a:path>
              </a:pathLst>
            </a:custGeom>
            <a:solidFill>
              <a:schemeClr val="dk1"/>
            </a:solidFill>
            <a:ln cap="flat" cmpd="sng" w="8625">
              <a:solidFill>
                <a:srgbClr val="000000"/>
              </a:solidFill>
              <a:prstDash val="solid"/>
              <a:miter lim="127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309"/>
            <p:cNvSpPr/>
            <p:nvPr/>
          </p:nvSpPr>
          <p:spPr>
            <a:xfrm>
              <a:off x="1150175" y="3374450"/>
              <a:ext cx="184100" cy="199075"/>
            </a:xfrm>
            <a:custGeom>
              <a:rect b="b" l="l" r="r" t="t"/>
              <a:pathLst>
                <a:path extrusionOk="0" h="7963" w="7364">
                  <a:moveTo>
                    <a:pt x="2183" y="0"/>
                  </a:moveTo>
                  <a:cubicBezTo>
                    <a:pt x="1302" y="0"/>
                    <a:pt x="537" y="1812"/>
                    <a:pt x="307" y="3573"/>
                  </a:cubicBezTo>
                  <a:cubicBezTo>
                    <a:pt x="1" y="5896"/>
                    <a:pt x="652" y="7503"/>
                    <a:pt x="2043" y="7886"/>
                  </a:cubicBezTo>
                  <a:cubicBezTo>
                    <a:pt x="2247" y="7937"/>
                    <a:pt x="2464" y="7963"/>
                    <a:pt x="2681" y="7963"/>
                  </a:cubicBezTo>
                  <a:cubicBezTo>
                    <a:pt x="4607" y="7963"/>
                    <a:pt x="6483" y="5768"/>
                    <a:pt x="7108" y="4186"/>
                  </a:cubicBezTo>
                  <a:cubicBezTo>
                    <a:pt x="7338" y="3586"/>
                    <a:pt x="7364" y="3152"/>
                    <a:pt x="7172" y="2871"/>
                  </a:cubicBezTo>
                  <a:lnTo>
                    <a:pt x="7160" y="2871"/>
                  </a:lnTo>
                  <a:cubicBezTo>
                    <a:pt x="7021" y="2674"/>
                    <a:pt x="6797" y="2562"/>
                    <a:pt x="6557" y="2562"/>
                  </a:cubicBezTo>
                  <a:cubicBezTo>
                    <a:pt x="6532" y="2562"/>
                    <a:pt x="6508" y="2563"/>
                    <a:pt x="6483" y="2565"/>
                  </a:cubicBezTo>
                  <a:cubicBezTo>
                    <a:pt x="5590" y="2565"/>
                    <a:pt x="4148" y="3420"/>
                    <a:pt x="3752" y="3726"/>
                  </a:cubicBezTo>
                  <a:cubicBezTo>
                    <a:pt x="3701" y="3765"/>
                    <a:pt x="3574" y="3854"/>
                    <a:pt x="3472" y="3930"/>
                  </a:cubicBezTo>
                  <a:lnTo>
                    <a:pt x="3472" y="3714"/>
                  </a:lnTo>
                  <a:cubicBezTo>
                    <a:pt x="3484" y="2922"/>
                    <a:pt x="3395" y="2118"/>
                    <a:pt x="3204" y="1353"/>
                  </a:cubicBezTo>
                  <a:cubicBezTo>
                    <a:pt x="2987" y="447"/>
                    <a:pt x="2642" y="0"/>
                    <a:pt x="2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309"/>
            <p:cNvSpPr/>
            <p:nvPr/>
          </p:nvSpPr>
          <p:spPr>
            <a:xfrm>
              <a:off x="1150175" y="3374450"/>
              <a:ext cx="183775" cy="199075"/>
            </a:xfrm>
            <a:custGeom>
              <a:rect b="b" l="l" r="r" t="t"/>
              <a:pathLst>
                <a:path extrusionOk="0" fill="none" h="7963" w="7351">
                  <a:moveTo>
                    <a:pt x="7160" y="2871"/>
                  </a:moveTo>
                  <a:cubicBezTo>
                    <a:pt x="7006" y="2654"/>
                    <a:pt x="6751" y="2540"/>
                    <a:pt x="6483" y="2565"/>
                  </a:cubicBezTo>
                  <a:cubicBezTo>
                    <a:pt x="5590" y="2565"/>
                    <a:pt x="4148" y="3420"/>
                    <a:pt x="3752" y="3726"/>
                  </a:cubicBezTo>
                  <a:cubicBezTo>
                    <a:pt x="3701" y="3765"/>
                    <a:pt x="3574" y="3854"/>
                    <a:pt x="3472" y="3930"/>
                  </a:cubicBezTo>
                  <a:lnTo>
                    <a:pt x="3472" y="3714"/>
                  </a:lnTo>
                  <a:cubicBezTo>
                    <a:pt x="3484" y="2922"/>
                    <a:pt x="3395" y="2118"/>
                    <a:pt x="3204" y="1353"/>
                  </a:cubicBezTo>
                  <a:cubicBezTo>
                    <a:pt x="2987" y="447"/>
                    <a:pt x="2642" y="0"/>
                    <a:pt x="2183" y="0"/>
                  </a:cubicBezTo>
                  <a:cubicBezTo>
                    <a:pt x="1302" y="0"/>
                    <a:pt x="537" y="1812"/>
                    <a:pt x="307" y="3573"/>
                  </a:cubicBezTo>
                  <a:cubicBezTo>
                    <a:pt x="1" y="5896"/>
                    <a:pt x="652" y="7503"/>
                    <a:pt x="2043" y="7886"/>
                  </a:cubicBezTo>
                  <a:cubicBezTo>
                    <a:pt x="2247" y="7937"/>
                    <a:pt x="2464" y="7963"/>
                    <a:pt x="2681" y="7963"/>
                  </a:cubicBezTo>
                  <a:lnTo>
                    <a:pt x="2681" y="7963"/>
                  </a:lnTo>
                  <a:cubicBezTo>
                    <a:pt x="4607" y="7963"/>
                    <a:pt x="6483" y="5768"/>
                    <a:pt x="7108" y="4186"/>
                  </a:cubicBezTo>
                  <a:cubicBezTo>
                    <a:pt x="7338" y="3586"/>
                    <a:pt x="7351" y="3152"/>
                    <a:pt x="7160" y="2871"/>
                  </a:cubicBezTo>
                  <a:close/>
                </a:path>
              </a:pathLst>
            </a:custGeom>
            <a:solidFill>
              <a:schemeClr val="dk1"/>
            </a:solidFill>
            <a:ln cap="flat" cmpd="sng" w="8625">
              <a:solidFill>
                <a:srgbClr val="000000"/>
              </a:solidFill>
              <a:prstDash val="solid"/>
              <a:miter lim="127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309"/>
            <p:cNvSpPr/>
            <p:nvPr/>
          </p:nvSpPr>
          <p:spPr>
            <a:xfrm>
              <a:off x="1226200" y="3470100"/>
              <a:ext cx="78675" cy="64200"/>
            </a:xfrm>
            <a:custGeom>
              <a:rect b="b" l="l" r="r" t="t"/>
              <a:pathLst>
                <a:path extrusionOk="0" h="2568" w="3147">
                  <a:moveTo>
                    <a:pt x="2925" y="1"/>
                  </a:moveTo>
                  <a:cubicBezTo>
                    <a:pt x="2889" y="1"/>
                    <a:pt x="2851" y="13"/>
                    <a:pt x="2817" y="41"/>
                  </a:cubicBezTo>
                  <a:cubicBezTo>
                    <a:pt x="2498" y="283"/>
                    <a:pt x="1707" y="1010"/>
                    <a:pt x="852" y="1712"/>
                  </a:cubicBezTo>
                  <a:cubicBezTo>
                    <a:pt x="651" y="1850"/>
                    <a:pt x="154" y="2210"/>
                    <a:pt x="162" y="2210"/>
                  </a:cubicBezTo>
                  <a:cubicBezTo>
                    <a:pt x="162" y="2210"/>
                    <a:pt x="162" y="2210"/>
                    <a:pt x="163" y="2210"/>
                  </a:cubicBezTo>
                  <a:lnTo>
                    <a:pt x="163" y="2210"/>
                  </a:lnTo>
                  <a:cubicBezTo>
                    <a:pt x="1" y="2322"/>
                    <a:pt x="94" y="2568"/>
                    <a:pt x="277" y="2568"/>
                  </a:cubicBezTo>
                  <a:cubicBezTo>
                    <a:pt x="281" y="2568"/>
                    <a:pt x="286" y="2568"/>
                    <a:pt x="290" y="2567"/>
                  </a:cubicBezTo>
                  <a:cubicBezTo>
                    <a:pt x="1452" y="2440"/>
                    <a:pt x="2677" y="1304"/>
                    <a:pt x="3098" y="245"/>
                  </a:cubicBezTo>
                  <a:cubicBezTo>
                    <a:pt x="3146" y="119"/>
                    <a:pt x="3041" y="1"/>
                    <a:pt x="29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309"/>
            <p:cNvSpPr/>
            <p:nvPr/>
          </p:nvSpPr>
          <p:spPr>
            <a:xfrm>
              <a:off x="1178900" y="3412400"/>
              <a:ext cx="31600" cy="100375"/>
            </a:xfrm>
            <a:custGeom>
              <a:rect b="b" l="l" r="r" t="t"/>
              <a:pathLst>
                <a:path extrusionOk="0" h="4015" w="1264">
                  <a:moveTo>
                    <a:pt x="945" y="1"/>
                  </a:moveTo>
                  <a:cubicBezTo>
                    <a:pt x="881" y="1"/>
                    <a:pt x="817" y="26"/>
                    <a:pt x="779" y="90"/>
                  </a:cubicBezTo>
                  <a:cubicBezTo>
                    <a:pt x="587" y="358"/>
                    <a:pt x="447" y="664"/>
                    <a:pt x="345" y="983"/>
                  </a:cubicBezTo>
                  <a:cubicBezTo>
                    <a:pt x="77" y="1800"/>
                    <a:pt x="0" y="2974"/>
                    <a:pt x="383" y="3880"/>
                  </a:cubicBezTo>
                  <a:cubicBezTo>
                    <a:pt x="417" y="3971"/>
                    <a:pt x="495" y="4014"/>
                    <a:pt x="573" y="4014"/>
                  </a:cubicBezTo>
                  <a:cubicBezTo>
                    <a:pt x="669" y="4014"/>
                    <a:pt x="765" y="3949"/>
                    <a:pt x="779" y="3829"/>
                  </a:cubicBezTo>
                  <a:cubicBezTo>
                    <a:pt x="830" y="3510"/>
                    <a:pt x="842" y="3216"/>
                    <a:pt x="868" y="2910"/>
                  </a:cubicBezTo>
                  <a:cubicBezTo>
                    <a:pt x="1098" y="218"/>
                    <a:pt x="1264" y="13"/>
                    <a:pt x="9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309"/>
            <p:cNvSpPr/>
            <p:nvPr/>
          </p:nvSpPr>
          <p:spPr>
            <a:xfrm>
              <a:off x="1085100" y="3542200"/>
              <a:ext cx="45325" cy="126275"/>
            </a:xfrm>
            <a:custGeom>
              <a:rect b="b" l="l" r="r" t="t"/>
              <a:pathLst>
                <a:path extrusionOk="0" h="5051" w="1813">
                  <a:moveTo>
                    <a:pt x="245" y="1"/>
                  </a:moveTo>
                  <a:cubicBezTo>
                    <a:pt x="156" y="1"/>
                    <a:pt x="66" y="62"/>
                    <a:pt x="52" y="181"/>
                  </a:cubicBezTo>
                  <a:cubicBezTo>
                    <a:pt x="1" y="602"/>
                    <a:pt x="179" y="2848"/>
                    <a:pt x="690" y="3920"/>
                  </a:cubicBezTo>
                  <a:cubicBezTo>
                    <a:pt x="854" y="4270"/>
                    <a:pt x="1299" y="5050"/>
                    <a:pt x="1607" y="5050"/>
                  </a:cubicBezTo>
                  <a:cubicBezTo>
                    <a:pt x="1659" y="5050"/>
                    <a:pt x="1707" y="5028"/>
                    <a:pt x="1749" y="4979"/>
                  </a:cubicBezTo>
                  <a:cubicBezTo>
                    <a:pt x="1813" y="4915"/>
                    <a:pt x="1813" y="4826"/>
                    <a:pt x="1774" y="4749"/>
                  </a:cubicBezTo>
                  <a:cubicBezTo>
                    <a:pt x="1213" y="3601"/>
                    <a:pt x="868" y="1495"/>
                    <a:pt x="422" y="130"/>
                  </a:cubicBezTo>
                  <a:cubicBezTo>
                    <a:pt x="393" y="43"/>
                    <a:pt x="319" y="1"/>
                    <a:pt x="2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309"/>
            <p:cNvSpPr/>
            <p:nvPr/>
          </p:nvSpPr>
          <p:spPr>
            <a:xfrm>
              <a:off x="1012350" y="3706600"/>
              <a:ext cx="64175" cy="118825"/>
            </a:xfrm>
            <a:custGeom>
              <a:rect b="b" l="l" r="r" t="t"/>
              <a:pathLst>
                <a:path extrusionOk="0" h="4753" w="2567">
                  <a:moveTo>
                    <a:pt x="407" y="0"/>
                  </a:moveTo>
                  <a:cubicBezTo>
                    <a:pt x="387" y="0"/>
                    <a:pt x="367" y="4"/>
                    <a:pt x="346" y="11"/>
                  </a:cubicBezTo>
                  <a:cubicBezTo>
                    <a:pt x="269" y="36"/>
                    <a:pt x="218" y="100"/>
                    <a:pt x="218" y="177"/>
                  </a:cubicBezTo>
                  <a:lnTo>
                    <a:pt x="205" y="177"/>
                  </a:lnTo>
                  <a:cubicBezTo>
                    <a:pt x="1" y="2677"/>
                    <a:pt x="1740" y="4752"/>
                    <a:pt x="2357" y="4752"/>
                  </a:cubicBezTo>
                  <a:cubicBezTo>
                    <a:pt x="2433" y="4752"/>
                    <a:pt x="2492" y="4721"/>
                    <a:pt x="2528" y="4656"/>
                  </a:cubicBezTo>
                  <a:cubicBezTo>
                    <a:pt x="2566" y="4579"/>
                    <a:pt x="2553" y="4490"/>
                    <a:pt x="2502" y="4426"/>
                  </a:cubicBezTo>
                  <a:cubicBezTo>
                    <a:pt x="869" y="2290"/>
                    <a:pt x="902" y="0"/>
                    <a:pt x="4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309"/>
            <p:cNvSpPr/>
            <p:nvPr/>
          </p:nvSpPr>
          <p:spPr>
            <a:xfrm>
              <a:off x="948575" y="3860600"/>
              <a:ext cx="86150" cy="129125"/>
            </a:xfrm>
            <a:custGeom>
              <a:rect b="b" l="l" r="r" t="t"/>
              <a:pathLst>
                <a:path extrusionOk="0" h="5165" w="3446">
                  <a:moveTo>
                    <a:pt x="242" y="1"/>
                  </a:moveTo>
                  <a:cubicBezTo>
                    <a:pt x="210" y="1"/>
                    <a:pt x="179" y="9"/>
                    <a:pt x="153" y="27"/>
                  </a:cubicBezTo>
                  <a:cubicBezTo>
                    <a:pt x="0" y="116"/>
                    <a:pt x="64" y="320"/>
                    <a:pt x="128" y="614"/>
                  </a:cubicBezTo>
                  <a:lnTo>
                    <a:pt x="140" y="614"/>
                  </a:lnTo>
                  <a:cubicBezTo>
                    <a:pt x="741" y="2959"/>
                    <a:pt x="2599" y="5164"/>
                    <a:pt x="3231" y="5164"/>
                  </a:cubicBezTo>
                  <a:cubicBezTo>
                    <a:pt x="3311" y="5164"/>
                    <a:pt x="3371" y="5129"/>
                    <a:pt x="3407" y="5055"/>
                  </a:cubicBezTo>
                  <a:cubicBezTo>
                    <a:pt x="3445" y="4978"/>
                    <a:pt x="3433" y="4876"/>
                    <a:pt x="3356" y="4812"/>
                  </a:cubicBezTo>
                  <a:cubicBezTo>
                    <a:pt x="2731" y="4161"/>
                    <a:pt x="2118" y="3000"/>
                    <a:pt x="408" y="91"/>
                  </a:cubicBezTo>
                  <a:cubicBezTo>
                    <a:pt x="366" y="32"/>
                    <a:pt x="303" y="1"/>
                    <a:pt x="2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309"/>
            <p:cNvSpPr/>
            <p:nvPr/>
          </p:nvSpPr>
          <p:spPr>
            <a:xfrm>
              <a:off x="912600" y="4041175"/>
              <a:ext cx="97225" cy="126275"/>
            </a:xfrm>
            <a:custGeom>
              <a:rect b="b" l="l" r="r" t="t"/>
              <a:pathLst>
                <a:path extrusionOk="0" h="5051" w="3889">
                  <a:moveTo>
                    <a:pt x="218" y="1"/>
                  </a:moveTo>
                  <a:cubicBezTo>
                    <a:pt x="106" y="1"/>
                    <a:pt x="1" y="101"/>
                    <a:pt x="35" y="231"/>
                  </a:cubicBezTo>
                  <a:cubicBezTo>
                    <a:pt x="35" y="231"/>
                    <a:pt x="90" y="439"/>
                    <a:pt x="88" y="439"/>
                  </a:cubicBezTo>
                  <a:cubicBezTo>
                    <a:pt x="88" y="439"/>
                    <a:pt x="87" y="438"/>
                    <a:pt x="86" y="435"/>
                  </a:cubicBezTo>
                  <a:lnTo>
                    <a:pt x="86" y="448"/>
                  </a:lnTo>
                  <a:cubicBezTo>
                    <a:pt x="405" y="1341"/>
                    <a:pt x="610" y="1953"/>
                    <a:pt x="1286" y="2974"/>
                  </a:cubicBezTo>
                  <a:cubicBezTo>
                    <a:pt x="1860" y="3816"/>
                    <a:pt x="2575" y="4595"/>
                    <a:pt x="3506" y="5029"/>
                  </a:cubicBezTo>
                  <a:cubicBezTo>
                    <a:pt x="3538" y="5044"/>
                    <a:pt x="3570" y="5050"/>
                    <a:pt x="3599" y="5050"/>
                  </a:cubicBezTo>
                  <a:cubicBezTo>
                    <a:pt x="3772" y="5050"/>
                    <a:pt x="3888" y="4826"/>
                    <a:pt x="3736" y="4684"/>
                  </a:cubicBezTo>
                  <a:cubicBezTo>
                    <a:pt x="3404" y="4352"/>
                    <a:pt x="3085" y="4008"/>
                    <a:pt x="2792" y="3651"/>
                  </a:cubicBezTo>
                  <a:cubicBezTo>
                    <a:pt x="1941" y="2597"/>
                    <a:pt x="485" y="243"/>
                    <a:pt x="494" y="243"/>
                  </a:cubicBezTo>
                  <a:lnTo>
                    <a:pt x="494" y="243"/>
                  </a:lnTo>
                  <a:cubicBezTo>
                    <a:pt x="495" y="243"/>
                    <a:pt x="495" y="243"/>
                    <a:pt x="495" y="243"/>
                  </a:cubicBezTo>
                  <a:lnTo>
                    <a:pt x="367" y="78"/>
                  </a:lnTo>
                  <a:cubicBezTo>
                    <a:pt x="326" y="24"/>
                    <a:pt x="271" y="1"/>
                    <a:pt x="2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309"/>
            <p:cNvSpPr/>
            <p:nvPr/>
          </p:nvSpPr>
          <p:spPr>
            <a:xfrm>
              <a:off x="1067975" y="4109925"/>
              <a:ext cx="134250" cy="81875"/>
            </a:xfrm>
            <a:custGeom>
              <a:rect b="b" l="l" r="r" t="t"/>
              <a:pathLst>
                <a:path extrusionOk="0" h="3275" w="5370">
                  <a:moveTo>
                    <a:pt x="5116" y="1"/>
                  </a:moveTo>
                  <a:cubicBezTo>
                    <a:pt x="5082" y="1"/>
                    <a:pt x="5046" y="11"/>
                    <a:pt x="5011" y="33"/>
                  </a:cubicBezTo>
                  <a:cubicBezTo>
                    <a:pt x="5011" y="33"/>
                    <a:pt x="2880" y="1462"/>
                    <a:pt x="2051" y="1947"/>
                  </a:cubicBezTo>
                  <a:lnTo>
                    <a:pt x="2064" y="1934"/>
                  </a:lnTo>
                  <a:lnTo>
                    <a:pt x="2064" y="1934"/>
                  </a:lnTo>
                  <a:cubicBezTo>
                    <a:pt x="757" y="2698"/>
                    <a:pt x="225" y="2879"/>
                    <a:pt x="213" y="2879"/>
                  </a:cubicBezTo>
                  <a:cubicBezTo>
                    <a:pt x="212" y="2879"/>
                    <a:pt x="213" y="2879"/>
                    <a:pt x="213" y="2878"/>
                  </a:cubicBezTo>
                  <a:lnTo>
                    <a:pt x="213" y="2878"/>
                  </a:lnTo>
                  <a:cubicBezTo>
                    <a:pt x="1" y="2966"/>
                    <a:pt x="70" y="3274"/>
                    <a:pt x="290" y="3274"/>
                  </a:cubicBezTo>
                  <a:cubicBezTo>
                    <a:pt x="294" y="3274"/>
                    <a:pt x="298" y="3274"/>
                    <a:pt x="303" y="3274"/>
                  </a:cubicBezTo>
                  <a:cubicBezTo>
                    <a:pt x="2038" y="3223"/>
                    <a:pt x="4233" y="1653"/>
                    <a:pt x="5267" y="314"/>
                  </a:cubicBezTo>
                  <a:cubicBezTo>
                    <a:pt x="5370" y="170"/>
                    <a:pt x="5257" y="1"/>
                    <a:pt x="51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309"/>
            <p:cNvSpPr/>
            <p:nvPr/>
          </p:nvSpPr>
          <p:spPr>
            <a:xfrm>
              <a:off x="1083825" y="3943700"/>
              <a:ext cx="119725" cy="75300"/>
            </a:xfrm>
            <a:custGeom>
              <a:rect b="b" l="l" r="r" t="t"/>
              <a:pathLst>
                <a:path extrusionOk="0" h="3012" w="4789">
                  <a:moveTo>
                    <a:pt x="4537" y="0"/>
                  </a:moveTo>
                  <a:cubicBezTo>
                    <a:pt x="4502" y="0"/>
                    <a:pt x="4465" y="10"/>
                    <a:pt x="4429" y="34"/>
                  </a:cubicBezTo>
                  <a:cubicBezTo>
                    <a:pt x="3433" y="774"/>
                    <a:pt x="2400" y="1463"/>
                    <a:pt x="1328" y="2101"/>
                  </a:cubicBezTo>
                  <a:lnTo>
                    <a:pt x="1328" y="2113"/>
                  </a:lnTo>
                  <a:cubicBezTo>
                    <a:pt x="970" y="2305"/>
                    <a:pt x="600" y="2471"/>
                    <a:pt x="205" y="2611"/>
                  </a:cubicBezTo>
                  <a:cubicBezTo>
                    <a:pt x="1" y="2688"/>
                    <a:pt x="39" y="2994"/>
                    <a:pt x="269" y="3007"/>
                  </a:cubicBezTo>
                  <a:cubicBezTo>
                    <a:pt x="321" y="3010"/>
                    <a:pt x="373" y="3012"/>
                    <a:pt x="426" y="3012"/>
                  </a:cubicBezTo>
                  <a:cubicBezTo>
                    <a:pt x="1992" y="3012"/>
                    <a:pt x="3882" y="1573"/>
                    <a:pt x="4697" y="301"/>
                  </a:cubicBezTo>
                  <a:cubicBezTo>
                    <a:pt x="4788" y="159"/>
                    <a:pt x="4677" y="0"/>
                    <a:pt x="45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309"/>
            <p:cNvSpPr/>
            <p:nvPr/>
          </p:nvSpPr>
          <p:spPr>
            <a:xfrm>
              <a:off x="1125925" y="3784450"/>
              <a:ext cx="120100" cy="73400"/>
            </a:xfrm>
            <a:custGeom>
              <a:rect b="b" l="l" r="r" t="t"/>
              <a:pathLst>
                <a:path extrusionOk="0" h="2936" w="4804">
                  <a:moveTo>
                    <a:pt x="4554" y="0"/>
                  </a:moveTo>
                  <a:cubicBezTo>
                    <a:pt x="4512" y="0"/>
                    <a:pt x="4469" y="15"/>
                    <a:pt x="4429" y="49"/>
                  </a:cubicBezTo>
                  <a:cubicBezTo>
                    <a:pt x="2936" y="1350"/>
                    <a:pt x="2438" y="1554"/>
                    <a:pt x="2196" y="1720"/>
                  </a:cubicBezTo>
                  <a:cubicBezTo>
                    <a:pt x="1571" y="2065"/>
                    <a:pt x="907" y="2333"/>
                    <a:pt x="218" y="2512"/>
                  </a:cubicBezTo>
                  <a:cubicBezTo>
                    <a:pt x="1" y="2588"/>
                    <a:pt x="39" y="2894"/>
                    <a:pt x="256" y="2920"/>
                  </a:cubicBezTo>
                  <a:cubicBezTo>
                    <a:pt x="369" y="2930"/>
                    <a:pt x="482" y="2936"/>
                    <a:pt x="595" y="2936"/>
                  </a:cubicBezTo>
                  <a:cubicBezTo>
                    <a:pt x="2375" y="2936"/>
                    <a:pt x="4063" y="1647"/>
                    <a:pt x="4735" y="291"/>
                  </a:cubicBezTo>
                  <a:cubicBezTo>
                    <a:pt x="4803" y="146"/>
                    <a:pt x="4687" y="0"/>
                    <a:pt x="45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309"/>
            <p:cNvSpPr/>
            <p:nvPr/>
          </p:nvSpPr>
          <p:spPr>
            <a:xfrm>
              <a:off x="1160400" y="3628150"/>
              <a:ext cx="118100" cy="68375"/>
            </a:xfrm>
            <a:custGeom>
              <a:rect b="b" l="l" r="r" t="t"/>
              <a:pathLst>
                <a:path extrusionOk="0" h="2735" w="4724">
                  <a:moveTo>
                    <a:pt x="4486" y="1"/>
                  </a:moveTo>
                  <a:cubicBezTo>
                    <a:pt x="4467" y="1"/>
                    <a:pt x="4448" y="4"/>
                    <a:pt x="4428" y="10"/>
                  </a:cubicBezTo>
                  <a:cubicBezTo>
                    <a:pt x="4428" y="10"/>
                    <a:pt x="4300" y="61"/>
                    <a:pt x="4288" y="73"/>
                  </a:cubicBezTo>
                  <a:cubicBezTo>
                    <a:pt x="4264" y="85"/>
                    <a:pt x="4093" y="177"/>
                    <a:pt x="4094" y="177"/>
                  </a:cubicBezTo>
                  <a:cubicBezTo>
                    <a:pt x="4094" y="177"/>
                    <a:pt x="4095" y="176"/>
                    <a:pt x="4096" y="176"/>
                  </a:cubicBezTo>
                  <a:lnTo>
                    <a:pt x="4096" y="176"/>
                  </a:lnTo>
                  <a:lnTo>
                    <a:pt x="3318" y="648"/>
                  </a:lnTo>
                  <a:cubicBezTo>
                    <a:pt x="2476" y="1145"/>
                    <a:pt x="1136" y="2000"/>
                    <a:pt x="230" y="2319"/>
                  </a:cubicBezTo>
                  <a:lnTo>
                    <a:pt x="217" y="2319"/>
                  </a:lnTo>
                  <a:cubicBezTo>
                    <a:pt x="0" y="2396"/>
                    <a:pt x="38" y="2702"/>
                    <a:pt x="268" y="2728"/>
                  </a:cubicBezTo>
                  <a:cubicBezTo>
                    <a:pt x="322" y="2732"/>
                    <a:pt x="377" y="2734"/>
                    <a:pt x="432" y="2734"/>
                  </a:cubicBezTo>
                  <a:cubicBezTo>
                    <a:pt x="1188" y="2734"/>
                    <a:pt x="2063" y="2342"/>
                    <a:pt x="2705" y="1949"/>
                  </a:cubicBezTo>
                  <a:cubicBezTo>
                    <a:pt x="3331" y="1566"/>
                    <a:pt x="4249" y="865"/>
                    <a:pt x="4645" y="278"/>
                  </a:cubicBezTo>
                  <a:cubicBezTo>
                    <a:pt x="4724" y="154"/>
                    <a:pt x="4624" y="1"/>
                    <a:pt x="44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309"/>
            <p:cNvSpPr/>
            <p:nvPr/>
          </p:nvSpPr>
          <p:spPr>
            <a:xfrm>
              <a:off x="857000" y="3368050"/>
              <a:ext cx="483350" cy="897425"/>
            </a:xfrm>
            <a:custGeom>
              <a:rect b="b" l="l" r="r" t="t"/>
              <a:pathLst>
                <a:path extrusionOk="0" h="35897" w="19334">
                  <a:moveTo>
                    <a:pt x="13910" y="486"/>
                  </a:moveTo>
                  <a:lnTo>
                    <a:pt x="13910" y="499"/>
                  </a:lnTo>
                  <a:cubicBezTo>
                    <a:pt x="14203" y="499"/>
                    <a:pt x="14484" y="843"/>
                    <a:pt x="14688" y="1673"/>
                  </a:cubicBezTo>
                  <a:cubicBezTo>
                    <a:pt x="15148" y="3561"/>
                    <a:pt x="14790" y="4505"/>
                    <a:pt x="15058" y="4505"/>
                  </a:cubicBezTo>
                  <a:cubicBezTo>
                    <a:pt x="15160" y="4505"/>
                    <a:pt x="15326" y="4403"/>
                    <a:pt x="15633" y="4174"/>
                  </a:cubicBezTo>
                  <a:cubicBezTo>
                    <a:pt x="16066" y="3855"/>
                    <a:pt x="17432" y="3051"/>
                    <a:pt x="18210" y="3051"/>
                  </a:cubicBezTo>
                  <a:cubicBezTo>
                    <a:pt x="18708" y="3051"/>
                    <a:pt x="18963" y="3370"/>
                    <a:pt x="18593" y="4340"/>
                  </a:cubicBezTo>
                  <a:cubicBezTo>
                    <a:pt x="18032" y="5794"/>
                    <a:pt x="16207" y="7964"/>
                    <a:pt x="14395" y="7964"/>
                  </a:cubicBezTo>
                  <a:cubicBezTo>
                    <a:pt x="14203" y="7964"/>
                    <a:pt x="14012" y="7938"/>
                    <a:pt x="13833" y="7887"/>
                  </a:cubicBezTo>
                  <a:cubicBezTo>
                    <a:pt x="13795" y="7874"/>
                    <a:pt x="13757" y="7862"/>
                    <a:pt x="13718" y="7849"/>
                  </a:cubicBezTo>
                  <a:cubicBezTo>
                    <a:pt x="13986" y="7211"/>
                    <a:pt x="14267" y="6573"/>
                    <a:pt x="14573" y="5884"/>
                  </a:cubicBezTo>
                  <a:cubicBezTo>
                    <a:pt x="14666" y="5691"/>
                    <a:pt x="14499" y="5531"/>
                    <a:pt x="14338" y="5531"/>
                  </a:cubicBezTo>
                  <a:cubicBezTo>
                    <a:pt x="14253" y="5531"/>
                    <a:pt x="14171" y="5574"/>
                    <a:pt x="14127" y="5679"/>
                  </a:cubicBezTo>
                  <a:cubicBezTo>
                    <a:pt x="13821" y="6356"/>
                    <a:pt x="13540" y="7007"/>
                    <a:pt x="13272" y="7632"/>
                  </a:cubicBezTo>
                  <a:cubicBezTo>
                    <a:pt x="11141" y="6177"/>
                    <a:pt x="12685" y="486"/>
                    <a:pt x="13910" y="486"/>
                  </a:cubicBezTo>
                  <a:close/>
                  <a:moveTo>
                    <a:pt x="9316" y="5411"/>
                  </a:moveTo>
                  <a:cubicBezTo>
                    <a:pt x="9444" y="5424"/>
                    <a:pt x="9546" y="5488"/>
                    <a:pt x="9635" y="5577"/>
                  </a:cubicBezTo>
                  <a:cubicBezTo>
                    <a:pt x="11166" y="6892"/>
                    <a:pt x="11626" y="11116"/>
                    <a:pt x="11677" y="11613"/>
                  </a:cubicBezTo>
                  <a:cubicBezTo>
                    <a:pt x="11370" y="12430"/>
                    <a:pt x="11115" y="13183"/>
                    <a:pt x="10873" y="13897"/>
                  </a:cubicBezTo>
                  <a:cubicBezTo>
                    <a:pt x="10745" y="13808"/>
                    <a:pt x="10630" y="13706"/>
                    <a:pt x="10516" y="13604"/>
                  </a:cubicBezTo>
                  <a:lnTo>
                    <a:pt x="10516" y="13591"/>
                  </a:lnTo>
                  <a:cubicBezTo>
                    <a:pt x="8538" y="11562"/>
                    <a:pt x="8282" y="6420"/>
                    <a:pt x="9137" y="5514"/>
                  </a:cubicBezTo>
                  <a:cubicBezTo>
                    <a:pt x="9188" y="5450"/>
                    <a:pt x="9252" y="5411"/>
                    <a:pt x="9316" y="5411"/>
                  </a:cubicBezTo>
                  <a:close/>
                  <a:moveTo>
                    <a:pt x="16946" y="9881"/>
                  </a:moveTo>
                  <a:cubicBezTo>
                    <a:pt x="17086" y="9881"/>
                    <a:pt x="17213" y="9899"/>
                    <a:pt x="17317" y="9942"/>
                  </a:cubicBezTo>
                  <a:cubicBezTo>
                    <a:pt x="17445" y="9993"/>
                    <a:pt x="17534" y="10107"/>
                    <a:pt x="17572" y="10248"/>
                  </a:cubicBezTo>
                  <a:cubicBezTo>
                    <a:pt x="17713" y="10733"/>
                    <a:pt x="17202" y="11486"/>
                    <a:pt x="16845" y="11843"/>
                  </a:cubicBezTo>
                  <a:cubicBezTo>
                    <a:pt x="15722" y="12953"/>
                    <a:pt x="13821" y="14267"/>
                    <a:pt x="12187" y="14267"/>
                  </a:cubicBezTo>
                  <a:lnTo>
                    <a:pt x="12162" y="14267"/>
                  </a:lnTo>
                  <a:cubicBezTo>
                    <a:pt x="11881" y="14267"/>
                    <a:pt x="11600" y="14216"/>
                    <a:pt x="11332" y="14127"/>
                  </a:cubicBezTo>
                  <a:cubicBezTo>
                    <a:pt x="11562" y="13412"/>
                    <a:pt x="11830" y="12660"/>
                    <a:pt x="12123" y="11843"/>
                  </a:cubicBezTo>
                  <a:cubicBezTo>
                    <a:pt x="12557" y="11703"/>
                    <a:pt x="13604" y="11205"/>
                    <a:pt x="15033" y="10465"/>
                  </a:cubicBezTo>
                  <a:cubicBezTo>
                    <a:pt x="15547" y="10198"/>
                    <a:pt x="16367" y="9881"/>
                    <a:pt x="16946" y="9881"/>
                  </a:cubicBezTo>
                  <a:close/>
                  <a:moveTo>
                    <a:pt x="6060" y="11757"/>
                  </a:moveTo>
                  <a:cubicBezTo>
                    <a:pt x="6072" y="11757"/>
                    <a:pt x="6081" y="11760"/>
                    <a:pt x="6088" y="11766"/>
                  </a:cubicBezTo>
                  <a:cubicBezTo>
                    <a:pt x="7172" y="11907"/>
                    <a:pt x="9035" y="15059"/>
                    <a:pt x="9558" y="18210"/>
                  </a:cubicBezTo>
                  <a:cubicBezTo>
                    <a:pt x="9558" y="18249"/>
                    <a:pt x="9571" y="18300"/>
                    <a:pt x="9597" y="18338"/>
                  </a:cubicBezTo>
                  <a:lnTo>
                    <a:pt x="9571" y="18389"/>
                  </a:lnTo>
                  <a:cubicBezTo>
                    <a:pt x="9482" y="18746"/>
                    <a:pt x="9380" y="19129"/>
                    <a:pt x="9265" y="19550"/>
                  </a:cubicBezTo>
                  <a:lnTo>
                    <a:pt x="9061" y="20303"/>
                  </a:lnTo>
                  <a:cubicBezTo>
                    <a:pt x="9010" y="20278"/>
                    <a:pt x="8959" y="20252"/>
                    <a:pt x="8920" y="20227"/>
                  </a:cubicBezTo>
                  <a:cubicBezTo>
                    <a:pt x="6407" y="18644"/>
                    <a:pt x="4952" y="13463"/>
                    <a:pt x="5552" y="12175"/>
                  </a:cubicBezTo>
                  <a:cubicBezTo>
                    <a:pt x="5718" y="11830"/>
                    <a:pt x="5883" y="11766"/>
                    <a:pt x="6024" y="11766"/>
                  </a:cubicBezTo>
                  <a:cubicBezTo>
                    <a:pt x="6037" y="11760"/>
                    <a:pt x="6049" y="11757"/>
                    <a:pt x="6060" y="11757"/>
                  </a:cubicBezTo>
                  <a:close/>
                  <a:moveTo>
                    <a:pt x="14988" y="15936"/>
                  </a:moveTo>
                  <a:cubicBezTo>
                    <a:pt x="15169" y="15936"/>
                    <a:pt x="15350" y="15950"/>
                    <a:pt x="15530" y="15977"/>
                  </a:cubicBezTo>
                  <a:cubicBezTo>
                    <a:pt x="16041" y="16054"/>
                    <a:pt x="16130" y="16309"/>
                    <a:pt x="16143" y="16488"/>
                  </a:cubicBezTo>
                  <a:cubicBezTo>
                    <a:pt x="16258" y="17483"/>
                    <a:pt x="14497" y="19550"/>
                    <a:pt x="12353" y="20431"/>
                  </a:cubicBezTo>
                  <a:cubicBezTo>
                    <a:pt x="11871" y="20644"/>
                    <a:pt x="11352" y="20750"/>
                    <a:pt x="10832" y="20750"/>
                  </a:cubicBezTo>
                  <a:cubicBezTo>
                    <a:pt x="10388" y="20750"/>
                    <a:pt x="9943" y="20673"/>
                    <a:pt x="9520" y="20520"/>
                  </a:cubicBezTo>
                  <a:cubicBezTo>
                    <a:pt x="9597" y="20227"/>
                    <a:pt x="9673" y="19946"/>
                    <a:pt x="9750" y="19691"/>
                  </a:cubicBezTo>
                  <a:cubicBezTo>
                    <a:pt x="9865" y="19282"/>
                    <a:pt x="9954" y="18925"/>
                    <a:pt x="10043" y="18581"/>
                  </a:cubicBezTo>
                  <a:cubicBezTo>
                    <a:pt x="10133" y="18542"/>
                    <a:pt x="10209" y="18478"/>
                    <a:pt x="10273" y="18427"/>
                  </a:cubicBezTo>
                  <a:lnTo>
                    <a:pt x="10554" y="18172"/>
                  </a:lnTo>
                  <a:cubicBezTo>
                    <a:pt x="11307" y="17521"/>
                    <a:pt x="12251" y="16705"/>
                    <a:pt x="13565" y="16220"/>
                  </a:cubicBezTo>
                  <a:cubicBezTo>
                    <a:pt x="14021" y="16034"/>
                    <a:pt x="14503" y="15936"/>
                    <a:pt x="14988" y="15936"/>
                  </a:cubicBezTo>
                  <a:close/>
                  <a:moveTo>
                    <a:pt x="3357" y="18874"/>
                  </a:moveTo>
                  <a:cubicBezTo>
                    <a:pt x="3740" y="18874"/>
                    <a:pt x="4276" y="19193"/>
                    <a:pt x="4658" y="19538"/>
                  </a:cubicBezTo>
                  <a:cubicBezTo>
                    <a:pt x="6815" y="21477"/>
                    <a:pt x="8027" y="24667"/>
                    <a:pt x="8040" y="24693"/>
                  </a:cubicBezTo>
                  <a:cubicBezTo>
                    <a:pt x="8040" y="24693"/>
                    <a:pt x="8053" y="24706"/>
                    <a:pt x="8053" y="24718"/>
                  </a:cubicBezTo>
                  <a:cubicBezTo>
                    <a:pt x="7938" y="25318"/>
                    <a:pt x="7823" y="25956"/>
                    <a:pt x="7708" y="26645"/>
                  </a:cubicBezTo>
                  <a:cubicBezTo>
                    <a:pt x="6509" y="26173"/>
                    <a:pt x="5526" y="25191"/>
                    <a:pt x="4965" y="24514"/>
                  </a:cubicBezTo>
                  <a:cubicBezTo>
                    <a:pt x="3523" y="22804"/>
                    <a:pt x="2604" y="20558"/>
                    <a:pt x="2859" y="19397"/>
                  </a:cubicBezTo>
                  <a:cubicBezTo>
                    <a:pt x="2948" y="18976"/>
                    <a:pt x="3140" y="18912"/>
                    <a:pt x="3204" y="18900"/>
                  </a:cubicBezTo>
                  <a:cubicBezTo>
                    <a:pt x="3255" y="18874"/>
                    <a:pt x="3306" y="18874"/>
                    <a:pt x="3357" y="18874"/>
                  </a:cubicBezTo>
                  <a:close/>
                  <a:moveTo>
                    <a:pt x="13458" y="22562"/>
                  </a:moveTo>
                  <a:cubicBezTo>
                    <a:pt x="13695" y="22562"/>
                    <a:pt x="13896" y="22603"/>
                    <a:pt x="14025" y="22702"/>
                  </a:cubicBezTo>
                  <a:cubicBezTo>
                    <a:pt x="14076" y="22753"/>
                    <a:pt x="14229" y="22868"/>
                    <a:pt x="14191" y="23289"/>
                  </a:cubicBezTo>
                  <a:cubicBezTo>
                    <a:pt x="14050" y="24323"/>
                    <a:pt x="11358" y="26849"/>
                    <a:pt x="9176" y="26939"/>
                  </a:cubicBezTo>
                  <a:cubicBezTo>
                    <a:pt x="9134" y="26940"/>
                    <a:pt x="9093" y="26941"/>
                    <a:pt x="9051" y="26941"/>
                  </a:cubicBezTo>
                  <a:cubicBezTo>
                    <a:pt x="8758" y="26941"/>
                    <a:pt x="8459" y="26902"/>
                    <a:pt x="8180" y="26824"/>
                  </a:cubicBezTo>
                  <a:cubicBezTo>
                    <a:pt x="8295" y="26071"/>
                    <a:pt x="8423" y="25382"/>
                    <a:pt x="8550" y="24744"/>
                  </a:cubicBezTo>
                  <a:lnTo>
                    <a:pt x="8589" y="24718"/>
                  </a:lnTo>
                  <a:cubicBezTo>
                    <a:pt x="9635" y="24042"/>
                    <a:pt x="10720" y="23353"/>
                    <a:pt x="11881" y="22906"/>
                  </a:cubicBezTo>
                  <a:cubicBezTo>
                    <a:pt x="12380" y="22720"/>
                    <a:pt x="12991" y="22562"/>
                    <a:pt x="13458" y="22562"/>
                  </a:cubicBezTo>
                  <a:close/>
                  <a:moveTo>
                    <a:pt x="1481" y="25012"/>
                  </a:moveTo>
                  <a:cubicBezTo>
                    <a:pt x="2527" y="25012"/>
                    <a:pt x="4633" y="26518"/>
                    <a:pt x="7083" y="31035"/>
                  </a:cubicBezTo>
                  <a:cubicBezTo>
                    <a:pt x="6994" y="31826"/>
                    <a:pt x="6904" y="32681"/>
                    <a:pt x="6815" y="33587"/>
                  </a:cubicBezTo>
                  <a:cubicBezTo>
                    <a:pt x="3969" y="32783"/>
                    <a:pt x="1723" y="29874"/>
                    <a:pt x="843" y="26888"/>
                  </a:cubicBezTo>
                  <a:cubicBezTo>
                    <a:pt x="575" y="25956"/>
                    <a:pt x="677" y="25267"/>
                    <a:pt x="1162" y="25076"/>
                  </a:cubicBezTo>
                  <a:cubicBezTo>
                    <a:pt x="1264" y="25037"/>
                    <a:pt x="1366" y="25012"/>
                    <a:pt x="1481" y="25012"/>
                  </a:cubicBezTo>
                  <a:close/>
                  <a:moveTo>
                    <a:pt x="14148" y="28307"/>
                  </a:moveTo>
                  <a:cubicBezTo>
                    <a:pt x="14369" y="28307"/>
                    <a:pt x="14557" y="28346"/>
                    <a:pt x="14701" y="28432"/>
                  </a:cubicBezTo>
                  <a:cubicBezTo>
                    <a:pt x="14905" y="28547"/>
                    <a:pt x="15007" y="28789"/>
                    <a:pt x="15007" y="29146"/>
                  </a:cubicBezTo>
                  <a:cubicBezTo>
                    <a:pt x="15007" y="30397"/>
                    <a:pt x="13068" y="33077"/>
                    <a:pt x="9367" y="33715"/>
                  </a:cubicBezTo>
                  <a:cubicBezTo>
                    <a:pt x="9046" y="33769"/>
                    <a:pt x="8719" y="33798"/>
                    <a:pt x="8390" y="33798"/>
                  </a:cubicBezTo>
                  <a:cubicBezTo>
                    <a:pt x="8027" y="33798"/>
                    <a:pt x="7662" y="33763"/>
                    <a:pt x="7300" y="33689"/>
                  </a:cubicBezTo>
                  <a:cubicBezTo>
                    <a:pt x="7389" y="32796"/>
                    <a:pt x="7478" y="31966"/>
                    <a:pt x="7568" y="31175"/>
                  </a:cubicBezTo>
                  <a:cubicBezTo>
                    <a:pt x="7759" y="31099"/>
                    <a:pt x="8065" y="30933"/>
                    <a:pt x="8652" y="30601"/>
                  </a:cubicBezTo>
                  <a:cubicBezTo>
                    <a:pt x="10050" y="29820"/>
                    <a:pt x="12758" y="28307"/>
                    <a:pt x="14148" y="28307"/>
                  </a:cubicBezTo>
                  <a:close/>
                  <a:moveTo>
                    <a:pt x="13910" y="1"/>
                  </a:moveTo>
                  <a:cubicBezTo>
                    <a:pt x="12723" y="1"/>
                    <a:pt x="11996" y="2272"/>
                    <a:pt x="11792" y="3791"/>
                  </a:cubicBezTo>
                  <a:cubicBezTo>
                    <a:pt x="11511" y="5884"/>
                    <a:pt x="11983" y="7440"/>
                    <a:pt x="13068" y="8104"/>
                  </a:cubicBezTo>
                  <a:cubicBezTo>
                    <a:pt x="12685" y="8984"/>
                    <a:pt x="12353" y="9814"/>
                    <a:pt x="12047" y="10605"/>
                  </a:cubicBezTo>
                  <a:cubicBezTo>
                    <a:pt x="11830" y="9099"/>
                    <a:pt x="11256" y="6305"/>
                    <a:pt x="9954" y="5182"/>
                  </a:cubicBezTo>
                  <a:cubicBezTo>
                    <a:pt x="9716" y="4979"/>
                    <a:pt x="9505" y="4909"/>
                    <a:pt x="9329" y="4909"/>
                  </a:cubicBezTo>
                  <a:cubicBezTo>
                    <a:pt x="9062" y="4909"/>
                    <a:pt x="8872" y="5069"/>
                    <a:pt x="8780" y="5169"/>
                  </a:cubicBezTo>
                  <a:cubicBezTo>
                    <a:pt x="8168" y="5820"/>
                    <a:pt x="8078" y="7645"/>
                    <a:pt x="8257" y="9150"/>
                  </a:cubicBezTo>
                  <a:cubicBezTo>
                    <a:pt x="8499" y="11205"/>
                    <a:pt x="9188" y="12940"/>
                    <a:pt x="10158" y="13936"/>
                  </a:cubicBezTo>
                  <a:cubicBezTo>
                    <a:pt x="10324" y="14102"/>
                    <a:pt x="10516" y="14255"/>
                    <a:pt x="10720" y="14369"/>
                  </a:cubicBezTo>
                  <a:cubicBezTo>
                    <a:pt x="10375" y="15441"/>
                    <a:pt x="10094" y="16398"/>
                    <a:pt x="9865" y="17253"/>
                  </a:cubicBezTo>
                  <a:cubicBezTo>
                    <a:pt x="9176" y="14331"/>
                    <a:pt x="7440" y="11435"/>
                    <a:pt x="6164" y="11256"/>
                  </a:cubicBezTo>
                  <a:cubicBezTo>
                    <a:pt x="6127" y="11252"/>
                    <a:pt x="6087" y="11250"/>
                    <a:pt x="6043" y="11250"/>
                  </a:cubicBezTo>
                  <a:cubicBezTo>
                    <a:pt x="5770" y="11250"/>
                    <a:pt x="5380" y="11350"/>
                    <a:pt x="5105" y="11945"/>
                  </a:cubicBezTo>
                  <a:cubicBezTo>
                    <a:pt x="4327" y="13591"/>
                    <a:pt x="5998" y="18963"/>
                    <a:pt x="8640" y="20635"/>
                  </a:cubicBezTo>
                  <a:cubicBezTo>
                    <a:pt x="8742" y="20699"/>
                    <a:pt x="8831" y="20737"/>
                    <a:pt x="8933" y="20788"/>
                  </a:cubicBezTo>
                  <a:cubicBezTo>
                    <a:pt x="8716" y="21643"/>
                    <a:pt x="8461" y="22638"/>
                    <a:pt x="8219" y="23863"/>
                  </a:cubicBezTo>
                  <a:cubicBezTo>
                    <a:pt x="7734" y="22792"/>
                    <a:pt x="6636" y="20673"/>
                    <a:pt x="4990" y="19180"/>
                  </a:cubicBezTo>
                  <a:cubicBezTo>
                    <a:pt x="4823" y="19035"/>
                    <a:pt x="4051" y="18383"/>
                    <a:pt x="3340" y="18383"/>
                  </a:cubicBezTo>
                  <a:cubicBezTo>
                    <a:pt x="3237" y="18383"/>
                    <a:pt x="3136" y="18397"/>
                    <a:pt x="3038" y="18427"/>
                  </a:cubicBezTo>
                  <a:cubicBezTo>
                    <a:pt x="2808" y="18504"/>
                    <a:pt x="2489" y="18721"/>
                    <a:pt x="2361" y="19295"/>
                  </a:cubicBezTo>
                  <a:cubicBezTo>
                    <a:pt x="2081" y="20609"/>
                    <a:pt x="3025" y="22996"/>
                    <a:pt x="4582" y="24846"/>
                  </a:cubicBezTo>
                  <a:cubicBezTo>
                    <a:pt x="5182" y="25573"/>
                    <a:pt x="6266" y="26671"/>
                    <a:pt x="7606" y="27168"/>
                  </a:cubicBezTo>
                  <a:cubicBezTo>
                    <a:pt x="7466" y="28087"/>
                    <a:pt x="7313" y="29095"/>
                    <a:pt x="7172" y="30193"/>
                  </a:cubicBezTo>
                  <a:cubicBezTo>
                    <a:pt x="4899" y="26206"/>
                    <a:pt x="2793" y="24519"/>
                    <a:pt x="1466" y="24519"/>
                  </a:cubicBezTo>
                  <a:cubicBezTo>
                    <a:pt x="1281" y="24519"/>
                    <a:pt x="1111" y="24552"/>
                    <a:pt x="958" y="24616"/>
                  </a:cubicBezTo>
                  <a:cubicBezTo>
                    <a:pt x="230" y="24910"/>
                    <a:pt x="1" y="25829"/>
                    <a:pt x="358" y="27028"/>
                  </a:cubicBezTo>
                  <a:cubicBezTo>
                    <a:pt x="1290" y="30193"/>
                    <a:pt x="3689" y="33243"/>
                    <a:pt x="6751" y="34085"/>
                  </a:cubicBezTo>
                  <a:cubicBezTo>
                    <a:pt x="6713" y="34582"/>
                    <a:pt x="6662" y="35093"/>
                    <a:pt x="6624" y="35616"/>
                  </a:cubicBezTo>
                  <a:cubicBezTo>
                    <a:pt x="6611" y="35756"/>
                    <a:pt x="6713" y="35884"/>
                    <a:pt x="6853" y="35897"/>
                  </a:cubicBezTo>
                  <a:lnTo>
                    <a:pt x="6866" y="35897"/>
                  </a:lnTo>
                  <a:cubicBezTo>
                    <a:pt x="6994" y="35897"/>
                    <a:pt x="7108" y="35795"/>
                    <a:pt x="7121" y="35667"/>
                  </a:cubicBezTo>
                  <a:cubicBezTo>
                    <a:pt x="7159" y="35157"/>
                    <a:pt x="7198" y="34672"/>
                    <a:pt x="7249" y="34187"/>
                  </a:cubicBezTo>
                  <a:cubicBezTo>
                    <a:pt x="7619" y="34263"/>
                    <a:pt x="7989" y="34302"/>
                    <a:pt x="8372" y="34302"/>
                  </a:cubicBezTo>
                  <a:cubicBezTo>
                    <a:pt x="8729" y="34302"/>
                    <a:pt x="9086" y="34263"/>
                    <a:pt x="9444" y="34200"/>
                  </a:cubicBezTo>
                  <a:cubicBezTo>
                    <a:pt x="13463" y="33511"/>
                    <a:pt x="15492" y="30588"/>
                    <a:pt x="15492" y="29146"/>
                  </a:cubicBezTo>
                  <a:cubicBezTo>
                    <a:pt x="15492" y="28598"/>
                    <a:pt x="15314" y="28215"/>
                    <a:pt x="14943" y="27998"/>
                  </a:cubicBezTo>
                  <a:cubicBezTo>
                    <a:pt x="14729" y="27872"/>
                    <a:pt x="14462" y="27816"/>
                    <a:pt x="14155" y="27816"/>
                  </a:cubicBezTo>
                  <a:cubicBezTo>
                    <a:pt x="12747" y="27816"/>
                    <a:pt x="10482" y="29004"/>
                    <a:pt x="8397" y="30167"/>
                  </a:cubicBezTo>
                  <a:cubicBezTo>
                    <a:pt x="8129" y="30320"/>
                    <a:pt x="7836" y="30486"/>
                    <a:pt x="7632" y="30588"/>
                  </a:cubicBezTo>
                  <a:cubicBezTo>
                    <a:pt x="7785" y="29376"/>
                    <a:pt x="7938" y="28279"/>
                    <a:pt x="8091" y="27296"/>
                  </a:cubicBezTo>
                  <a:cubicBezTo>
                    <a:pt x="8397" y="27373"/>
                    <a:pt x="8716" y="27411"/>
                    <a:pt x="9035" y="27424"/>
                  </a:cubicBezTo>
                  <a:lnTo>
                    <a:pt x="9188" y="27424"/>
                  </a:lnTo>
                  <a:cubicBezTo>
                    <a:pt x="11677" y="27309"/>
                    <a:pt x="14522" y="24553"/>
                    <a:pt x="14676" y="23340"/>
                  </a:cubicBezTo>
                  <a:cubicBezTo>
                    <a:pt x="14752" y="22753"/>
                    <a:pt x="14535" y="22460"/>
                    <a:pt x="14344" y="22307"/>
                  </a:cubicBezTo>
                  <a:cubicBezTo>
                    <a:pt x="14109" y="22121"/>
                    <a:pt x="13788" y="22053"/>
                    <a:pt x="13446" y="22053"/>
                  </a:cubicBezTo>
                  <a:cubicBezTo>
                    <a:pt x="12802" y="22053"/>
                    <a:pt x="12082" y="22293"/>
                    <a:pt x="11715" y="22434"/>
                  </a:cubicBezTo>
                  <a:cubicBezTo>
                    <a:pt x="10643" y="22830"/>
                    <a:pt x="9648" y="23442"/>
                    <a:pt x="8678" y="24055"/>
                  </a:cubicBezTo>
                  <a:cubicBezTo>
                    <a:pt x="8933" y="22855"/>
                    <a:pt x="9176" y="21847"/>
                    <a:pt x="9393" y="20992"/>
                  </a:cubicBezTo>
                  <a:cubicBezTo>
                    <a:pt x="9839" y="21158"/>
                    <a:pt x="10299" y="21247"/>
                    <a:pt x="10771" y="21247"/>
                  </a:cubicBezTo>
                  <a:cubicBezTo>
                    <a:pt x="11383" y="21247"/>
                    <a:pt x="11983" y="21120"/>
                    <a:pt x="12544" y="20890"/>
                  </a:cubicBezTo>
                  <a:cubicBezTo>
                    <a:pt x="14778" y="19971"/>
                    <a:pt x="16794" y="17751"/>
                    <a:pt x="16641" y="16424"/>
                  </a:cubicBezTo>
                  <a:cubicBezTo>
                    <a:pt x="16602" y="16118"/>
                    <a:pt x="16424" y="15607"/>
                    <a:pt x="15607" y="15467"/>
                  </a:cubicBezTo>
                  <a:cubicBezTo>
                    <a:pt x="15408" y="15440"/>
                    <a:pt x="15208" y="15426"/>
                    <a:pt x="15009" y="15426"/>
                  </a:cubicBezTo>
                  <a:cubicBezTo>
                    <a:pt x="14454" y="15426"/>
                    <a:pt x="13903" y="15532"/>
                    <a:pt x="13387" y="15748"/>
                  </a:cubicBezTo>
                  <a:cubicBezTo>
                    <a:pt x="12009" y="16258"/>
                    <a:pt x="11039" y="17088"/>
                    <a:pt x="10248" y="17764"/>
                  </a:cubicBezTo>
                  <a:cubicBezTo>
                    <a:pt x="10490" y="16832"/>
                    <a:pt x="10796" y="15786"/>
                    <a:pt x="11179" y="14586"/>
                  </a:cubicBezTo>
                  <a:cubicBezTo>
                    <a:pt x="11485" y="14701"/>
                    <a:pt x="11830" y="14765"/>
                    <a:pt x="12162" y="14765"/>
                  </a:cubicBezTo>
                  <a:lnTo>
                    <a:pt x="12187" y="14765"/>
                  </a:lnTo>
                  <a:cubicBezTo>
                    <a:pt x="13974" y="14765"/>
                    <a:pt x="16003" y="13374"/>
                    <a:pt x="17189" y="12187"/>
                  </a:cubicBezTo>
                  <a:cubicBezTo>
                    <a:pt x="17610" y="11766"/>
                    <a:pt x="18274" y="10848"/>
                    <a:pt x="18057" y="10095"/>
                  </a:cubicBezTo>
                  <a:cubicBezTo>
                    <a:pt x="17981" y="9814"/>
                    <a:pt x="17776" y="9584"/>
                    <a:pt x="17508" y="9469"/>
                  </a:cubicBezTo>
                  <a:cubicBezTo>
                    <a:pt x="17340" y="9398"/>
                    <a:pt x="17147" y="9369"/>
                    <a:pt x="16944" y="9369"/>
                  </a:cubicBezTo>
                  <a:cubicBezTo>
                    <a:pt x="16050" y="9369"/>
                    <a:pt x="14946" y="9933"/>
                    <a:pt x="14790" y="10005"/>
                  </a:cubicBezTo>
                  <a:cubicBezTo>
                    <a:pt x="13489" y="10694"/>
                    <a:pt x="12749" y="11039"/>
                    <a:pt x="12353" y="11218"/>
                  </a:cubicBezTo>
                  <a:cubicBezTo>
                    <a:pt x="12698" y="10312"/>
                    <a:pt x="13080" y="9342"/>
                    <a:pt x="13514" y="8308"/>
                  </a:cubicBezTo>
                  <a:cubicBezTo>
                    <a:pt x="13565" y="8334"/>
                    <a:pt x="13629" y="8346"/>
                    <a:pt x="13693" y="8372"/>
                  </a:cubicBezTo>
                  <a:lnTo>
                    <a:pt x="13706" y="8385"/>
                  </a:lnTo>
                  <a:cubicBezTo>
                    <a:pt x="13923" y="8449"/>
                    <a:pt x="14165" y="8474"/>
                    <a:pt x="14395" y="8474"/>
                  </a:cubicBezTo>
                  <a:cubicBezTo>
                    <a:pt x="16436" y="8474"/>
                    <a:pt x="18414" y="6190"/>
                    <a:pt x="19052" y="4531"/>
                  </a:cubicBezTo>
                  <a:cubicBezTo>
                    <a:pt x="19320" y="3842"/>
                    <a:pt x="19333" y="3344"/>
                    <a:pt x="19091" y="2987"/>
                  </a:cubicBezTo>
                  <a:cubicBezTo>
                    <a:pt x="18900" y="2725"/>
                    <a:pt x="18599" y="2563"/>
                    <a:pt x="18280" y="2563"/>
                  </a:cubicBezTo>
                  <a:cubicBezTo>
                    <a:pt x="18257" y="2563"/>
                    <a:pt x="18234" y="2564"/>
                    <a:pt x="18210" y="2566"/>
                  </a:cubicBezTo>
                  <a:cubicBezTo>
                    <a:pt x="17317" y="2566"/>
                    <a:pt x="15977" y="3332"/>
                    <a:pt x="15441" y="3702"/>
                  </a:cubicBezTo>
                  <a:cubicBezTo>
                    <a:pt x="15428" y="2974"/>
                    <a:pt x="15339" y="2260"/>
                    <a:pt x="15173" y="1558"/>
                  </a:cubicBezTo>
                  <a:cubicBezTo>
                    <a:pt x="14918" y="524"/>
                    <a:pt x="14497" y="1"/>
                    <a:pt x="139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0" name="Google Shape;3580;p309"/>
          <p:cNvGrpSpPr/>
          <p:nvPr/>
        </p:nvGrpSpPr>
        <p:grpSpPr>
          <a:xfrm>
            <a:off x="7695702" y="3083115"/>
            <a:ext cx="653267" cy="732771"/>
            <a:chOff x="3844875" y="2100375"/>
            <a:chExt cx="483150" cy="541950"/>
          </a:xfrm>
        </p:grpSpPr>
        <p:sp>
          <p:nvSpPr>
            <p:cNvPr id="3581" name="Google Shape;3581;p309"/>
            <p:cNvSpPr/>
            <p:nvPr/>
          </p:nvSpPr>
          <p:spPr>
            <a:xfrm>
              <a:off x="3844875" y="2107500"/>
              <a:ext cx="483150" cy="465225"/>
            </a:xfrm>
            <a:custGeom>
              <a:rect b="b" l="l" r="r" t="t"/>
              <a:pathLst>
                <a:path extrusionOk="0" h="18609" w="19326">
                  <a:moveTo>
                    <a:pt x="11866" y="0"/>
                  </a:moveTo>
                  <a:cubicBezTo>
                    <a:pt x="11845" y="0"/>
                    <a:pt x="11825" y="2"/>
                    <a:pt x="11806" y="6"/>
                  </a:cubicBezTo>
                  <a:cubicBezTo>
                    <a:pt x="11500" y="57"/>
                    <a:pt x="10964" y="848"/>
                    <a:pt x="10721" y="1077"/>
                  </a:cubicBezTo>
                  <a:cubicBezTo>
                    <a:pt x="7659" y="3821"/>
                    <a:pt x="3907" y="4268"/>
                    <a:pt x="1980" y="7573"/>
                  </a:cubicBezTo>
                  <a:cubicBezTo>
                    <a:pt x="0" y="10954"/>
                    <a:pt x="2121" y="16196"/>
                    <a:pt x="6297" y="16196"/>
                  </a:cubicBezTo>
                  <a:cubicBezTo>
                    <a:pt x="6454" y="16196"/>
                    <a:pt x="6615" y="16189"/>
                    <a:pt x="6778" y="16173"/>
                  </a:cubicBezTo>
                  <a:cubicBezTo>
                    <a:pt x="6880" y="16161"/>
                    <a:pt x="8271" y="15893"/>
                    <a:pt x="8246" y="15829"/>
                  </a:cubicBezTo>
                  <a:lnTo>
                    <a:pt x="8246" y="15829"/>
                  </a:lnTo>
                  <a:cubicBezTo>
                    <a:pt x="8692" y="16913"/>
                    <a:pt x="9267" y="17832"/>
                    <a:pt x="10415" y="18317"/>
                  </a:cubicBezTo>
                  <a:cubicBezTo>
                    <a:pt x="10898" y="18514"/>
                    <a:pt x="11405" y="18608"/>
                    <a:pt x="11915" y="18608"/>
                  </a:cubicBezTo>
                  <a:cubicBezTo>
                    <a:pt x="15516" y="18608"/>
                    <a:pt x="19326" y="13896"/>
                    <a:pt x="16744" y="6922"/>
                  </a:cubicBezTo>
                  <a:cubicBezTo>
                    <a:pt x="15484" y="3528"/>
                    <a:pt x="12784" y="0"/>
                    <a:pt x="118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309"/>
            <p:cNvSpPr/>
            <p:nvPr/>
          </p:nvSpPr>
          <p:spPr>
            <a:xfrm>
              <a:off x="3940950" y="2267075"/>
              <a:ext cx="117025" cy="162750"/>
            </a:xfrm>
            <a:custGeom>
              <a:rect b="b" l="l" r="r" t="t"/>
              <a:pathLst>
                <a:path extrusionOk="0" h="6510" w="4681">
                  <a:moveTo>
                    <a:pt x="166" y="0"/>
                  </a:moveTo>
                  <a:cubicBezTo>
                    <a:pt x="158" y="0"/>
                    <a:pt x="149" y="1"/>
                    <a:pt x="141" y="3"/>
                  </a:cubicBezTo>
                  <a:cubicBezTo>
                    <a:pt x="51" y="28"/>
                    <a:pt x="0" y="105"/>
                    <a:pt x="13" y="194"/>
                  </a:cubicBezTo>
                  <a:cubicBezTo>
                    <a:pt x="523" y="2632"/>
                    <a:pt x="2310" y="5069"/>
                    <a:pt x="4352" y="6473"/>
                  </a:cubicBezTo>
                  <a:cubicBezTo>
                    <a:pt x="4385" y="6499"/>
                    <a:pt x="4420" y="6510"/>
                    <a:pt x="4453" y="6510"/>
                  </a:cubicBezTo>
                  <a:cubicBezTo>
                    <a:pt x="4582" y="6510"/>
                    <a:pt x="4680" y="6339"/>
                    <a:pt x="4569" y="6217"/>
                  </a:cubicBezTo>
                  <a:cubicBezTo>
                    <a:pt x="3701" y="5324"/>
                    <a:pt x="2884" y="4367"/>
                    <a:pt x="2157" y="3359"/>
                  </a:cubicBezTo>
                  <a:cubicBezTo>
                    <a:pt x="531" y="1100"/>
                    <a:pt x="462" y="0"/>
                    <a:pt x="1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309"/>
            <p:cNvSpPr/>
            <p:nvPr/>
          </p:nvSpPr>
          <p:spPr>
            <a:xfrm>
              <a:off x="3989125" y="2222600"/>
              <a:ext cx="104925" cy="137875"/>
            </a:xfrm>
            <a:custGeom>
              <a:rect b="b" l="l" r="r" t="t"/>
              <a:pathLst>
                <a:path extrusionOk="0" h="5515" w="4197">
                  <a:moveTo>
                    <a:pt x="190" y="1"/>
                  </a:moveTo>
                  <a:cubicBezTo>
                    <a:pt x="174" y="1"/>
                    <a:pt x="158" y="3"/>
                    <a:pt x="140" y="8"/>
                  </a:cubicBezTo>
                  <a:cubicBezTo>
                    <a:pt x="51" y="34"/>
                    <a:pt x="0" y="110"/>
                    <a:pt x="26" y="200"/>
                  </a:cubicBezTo>
                  <a:cubicBezTo>
                    <a:pt x="587" y="2165"/>
                    <a:pt x="2131" y="4334"/>
                    <a:pt x="3867" y="5482"/>
                  </a:cubicBezTo>
                  <a:cubicBezTo>
                    <a:pt x="3899" y="5505"/>
                    <a:pt x="3933" y="5515"/>
                    <a:pt x="3965" y="5515"/>
                  </a:cubicBezTo>
                  <a:cubicBezTo>
                    <a:pt x="4095" y="5515"/>
                    <a:pt x="4196" y="5353"/>
                    <a:pt x="4084" y="5240"/>
                  </a:cubicBezTo>
                  <a:cubicBezTo>
                    <a:pt x="545" y="1237"/>
                    <a:pt x="530" y="1"/>
                    <a:pt x="1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309"/>
            <p:cNvSpPr/>
            <p:nvPr/>
          </p:nvSpPr>
          <p:spPr>
            <a:xfrm>
              <a:off x="4112575" y="2380275"/>
              <a:ext cx="141850" cy="70325"/>
            </a:xfrm>
            <a:custGeom>
              <a:rect b="b" l="l" r="r" t="t"/>
              <a:pathLst>
                <a:path extrusionOk="0" h="2813" w="5674">
                  <a:moveTo>
                    <a:pt x="5457" y="0"/>
                  </a:moveTo>
                  <a:cubicBezTo>
                    <a:pt x="5434" y="0"/>
                    <a:pt x="5410" y="6"/>
                    <a:pt x="5386" y="18"/>
                  </a:cubicBezTo>
                  <a:cubicBezTo>
                    <a:pt x="2935" y="1409"/>
                    <a:pt x="2514" y="1587"/>
                    <a:pt x="154" y="2493"/>
                  </a:cubicBezTo>
                  <a:cubicBezTo>
                    <a:pt x="1" y="2570"/>
                    <a:pt x="52" y="2812"/>
                    <a:pt x="230" y="2812"/>
                  </a:cubicBezTo>
                  <a:cubicBezTo>
                    <a:pt x="2119" y="2659"/>
                    <a:pt x="4314" y="1574"/>
                    <a:pt x="5577" y="260"/>
                  </a:cubicBezTo>
                  <a:cubicBezTo>
                    <a:pt x="5674" y="153"/>
                    <a:pt x="5580" y="0"/>
                    <a:pt x="54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309"/>
            <p:cNvSpPr/>
            <p:nvPr/>
          </p:nvSpPr>
          <p:spPr>
            <a:xfrm>
              <a:off x="3906175" y="2355250"/>
              <a:ext cx="100375" cy="108175"/>
            </a:xfrm>
            <a:custGeom>
              <a:rect b="b" l="l" r="r" t="t"/>
              <a:pathLst>
                <a:path extrusionOk="0" h="4327" w="4015">
                  <a:moveTo>
                    <a:pt x="181" y="1"/>
                  </a:moveTo>
                  <a:cubicBezTo>
                    <a:pt x="164" y="1"/>
                    <a:pt x="147" y="4"/>
                    <a:pt x="128" y="11"/>
                  </a:cubicBezTo>
                  <a:cubicBezTo>
                    <a:pt x="39" y="36"/>
                    <a:pt x="0" y="125"/>
                    <a:pt x="26" y="215"/>
                  </a:cubicBezTo>
                  <a:cubicBezTo>
                    <a:pt x="600" y="1835"/>
                    <a:pt x="2119" y="3558"/>
                    <a:pt x="3714" y="4311"/>
                  </a:cubicBezTo>
                  <a:cubicBezTo>
                    <a:pt x="3739" y="4322"/>
                    <a:pt x="3764" y="4327"/>
                    <a:pt x="3788" y="4327"/>
                  </a:cubicBezTo>
                  <a:cubicBezTo>
                    <a:pt x="3927" y="4327"/>
                    <a:pt x="4014" y="4152"/>
                    <a:pt x="3905" y="4043"/>
                  </a:cubicBezTo>
                  <a:cubicBezTo>
                    <a:pt x="581" y="948"/>
                    <a:pt x="462" y="1"/>
                    <a:pt x="1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309"/>
            <p:cNvSpPr/>
            <p:nvPr/>
          </p:nvSpPr>
          <p:spPr>
            <a:xfrm>
              <a:off x="4107475" y="2477200"/>
              <a:ext cx="126675" cy="51125"/>
            </a:xfrm>
            <a:custGeom>
              <a:rect b="b" l="l" r="r" t="t"/>
              <a:pathLst>
                <a:path extrusionOk="0" h="2045" w="5067">
                  <a:moveTo>
                    <a:pt x="4919" y="0"/>
                  </a:moveTo>
                  <a:cubicBezTo>
                    <a:pt x="4689" y="0"/>
                    <a:pt x="4160" y="491"/>
                    <a:pt x="2552" y="1041"/>
                  </a:cubicBezTo>
                  <a:cubicBezTo>
                    <a:pt x="651" y="1730"/>
                    <a:pt x="51" y="1526"/>
                    <a:pt x="13" y="1819"/>
                  </a:cubicBezTo>
                  <a:cubicBezTo>
                    <a:pt x="0" y="1909"/>
                    <a:pt x="77" y="1998"/>
                    <a:pt x="166" y="2011"/>
                  </a:cubicBezTo>
                  <a:cubicBezTo>
                    <a:pt x="349" y="2033"/>
                    <a:pt x="537" y="2044"/>
                    <a:pt x="729" y="2044"/>
                  </a:cubicBezTo>
                  <a:cubicBezTo>
                    <a:pt x="2258" y="2044"/>
                    <a:pt x="3995" y="1340"/>
                    <a:pt x="5015" y="262"/>
                  </a:cubicBezTo>
                  <a:cubicBezTo>
                    <a:pt x="5054" y="211"/>
                    <a:pt x="5066" y="148"/>
                    <a:pt x="5041" y="84"/>
                  </a:cubicBezTo>
                  <a:cubicBezTo>
                    <a:pt x="5010" y="26"/>
                    <a:pt x="4972" y="0"/>
                    <a:pt x="49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309"/>
            <p:cNvSpPr/>
            <p:nvPr/>
          </p:nvSpPr>
          <p:spPr>
            <a:xfrm>
              <a:off x="4133300" y="2281675"/>
              <a:ext cx="110425" cy="81025"/>
            </a:xfrm>
            <a:custGeom>
              <a:rect b="b" l="l" r="r" t="t"/>
              <a:pathLst>
                <a:path extrusionOk="0" h="3241" w="4417">
                  <a:moveTo>
                    <a:pt x="4269" y="0"/>
                  </a:moveTo>
                  <a:cubicBezTo>
                    <a:pt x="4142" y="0"/>
                    <a:pt x="3912" y="223"/>
                    <a:pt x="3166" y="797"/>
                  </a:cubicBezTo>
                  <a:cubicBezTo>
                    <a:pt x="473" y="2864"/>
                    <a:pt x="1" y="2851"/>
                    <a:pt x="78" y="3119"/>
                  </a:cubicBezTo>
                  <a:cubicBezTo>
                    <a:pt x="99" y="3193"/>
                    <a:pt x="163" y="3241"/>
                    <a:pt x="235" y="3241"/>
                  </a:cubicBezTo>
                  <a:cubicBezTo>
                    <a:pt x="251" y="3241"/>
                    <a:pt x="266" y="3239"/>
                    <a:pt x="282" y="3234"/>
                  </a:cubicBezTo>
                  <a:cubicBezTo>
                    <a:pt x="1928" y="2698"/>
                    <a:pt x="3370" y="1665"/>
                    <a:pt x="4378" y="248"/>
                  </a:cubicBezTo>
                  <a:cubicBezTo>
                    <a:pt x="4416" y="197"/>
                    <a:pt x="4416" y="121"/>
                    <a:pt x="4378" y="70"/>
                  </a:cubicBezTo>
                  <a:cubicBezTo>
                    <a:pt x="4343" y="25"/>
                    <a:pt x="4312" y="0"/>
                    <a:pt x="42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309"/>
            <p:cNvSpPr/>
            <p:nvPr/>
          </p:nvSpPr>
          <p:spPr>
            <a:xfrm>
              <a:off x="4140975" y="2202275"/>
              <a:ext cx="67900" cy="66675"/>
            </a:xfrm>
            <a:custGeom>
              <a:rect b="b" l="l" r="r" t="t"/>
              <a:pathLst>
                <a:path extrusionOk="0" h="2667" w="2716">
                  <a:moveTo>
                    <a:pt x="2524" y="1"/>
                  </a:moveTo>
                  <a:cubicBezTo>
                    <a:pt x="2483" y="1"/>
                    <a:pt x="2442" y="17"/>
                    <a:pt x="2412" y="56"/>
                  </a:cubicBezTo>
                  <a:cubicBezTo>
                    <a:pt x="689" y="1944"/>
                    <a:pt x="1646" y="949"/>
                    <a:pt x="115" y="2365"/>
                  </a:cubicBezTo>
                  <a:cubicBezTo>
                    <a:pt x="0" y="2480"/>
                    <a:pt x="81" y="2666"/>
                    <a:pt x="219" y="2666"/>
                  </a:cubicBezTo>
                  <a:cubicBezTo>
                    <a:pt x="235" y="2666"/>
                    <a:pt x="251" y="2664"/>
                    <a:pt x="268" y="2659"/>
                  </a:cubicBezTo>
                  <a:cubicBezTo>
                    <a:pt x="1340" y="2378"/>
                    <a:pt x="2412" y="1306"/>
                    <a:pt x="2680" y="209"/>
                  </a:cubicBezTo>
                  <a:cubicBezTo>
                    <a:pt x="2716" y="92"/>
                    <a:pt x="2620" y="1"/>
                    <a:pt x="25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309"/>
            <p:cNvSpPr/>
            <p:nvPr/>
          </p:nvSpPr>
          <p:spPr>
            <a:xfrm>
              <a:off x="4048125" y="2191775"/>
              <a:ext cx="56075" cy="70750"/>
            </a:xfrm>
            <a:custGeom>
              <a:rect b="b" l="l" r="r" t="t"/>
              <a:pathLst>
                <a:path extrusionOk="0" h="2830" w="2243">
                  <a:moveTo>
                    <a:pt x="182" y="1"/>
                  </a:moveTo>
                  <a:cubicBezTo>
                    <a:pt x="90" y="1"/>
                    <a:pt x="1" y="84"/>
                    <a:pt x="26" y="195"/>
                  </a:cubicBezTo>
                  <a:cubicBezTo>
                    <a:pt x="180" y="1190"/>
                    <a:pt x="1034" y="2351"/>
                    <a:pt x="1940" y="2811"/>
                  </a:cubicBezTo>
                  <a:cubicBezTo>
                    <a:pt x="1966" y="2823"/>
                    <a:pt x="1992" y="2829"/>
                    <a:pt x="2016" y="2829"/>
                  </a:cubicBezTo>
                  <a:cubicBezTo>
                    <a:pt x="2141" y="2829"/>
                    <a:pt x="2243" y="2685"/>
                    <a:pt x="2157" y="2568"/>
                  </a:cubicBezTo>
                  <a:lnTo>
                    <a:pt x="2157" y="2568"/>
                  </a:lnTo>
                  <a:cubicBezTo>
                    <a:pt x="2157" y="2568"/>
                    <a:pt x="2157" y="2568"/>
                    <a:pt x="2157" y="2568"/>
                  </a:cubicBezTo>
                  <a:cubicBezTo>
                    <a:pt x="2161" y="2568"/>
                    <a:pt x="447" y="245"/>
                    <a:pt x="307" y="67"/>
                  </a:cubicBezTo>
                  <a:cubicBezTo>
                    <a:pt x="273" y="21"/>
                    <a:pt x="227" y="1"/>
                    <a:pt x="1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309"/>
            <p:cNvSpPr/>
            <p:nvPr/>
          </p:nvSpPr>
          <p:spPr>
            <a:xfrm>
              <a:off x="3861200" y="2100375"/>
              <a:ext cx="435150" cy="541950"/>
            </a:xfrm>
            <a:custGeom>
              <a:rect b="b" l="l" r="r" t="t"/>
              <a:pathLst>
                <a:path extrusionOk="0" h="21678" w="17406">
                  <a:moveTo>
                    <a:pt x="11197" y="571"/>
                  </a:moveTo>
                  <a:cubicBezTo>
                    <a:pt x="11308" y="571"/>
                    <a:pt x="11982" y="886"/>
                    <a:pt x="13207" y="2549"/>
                  </a:cubicBezTo>
                  <a:cubicBezTo>
                    <a:pt x="13705" y="3238"/>
                    <a:pt x="14152" y="3940"/>
                    <a:pt x="14560" y="4680"/>
                  </a:cubicBezTo>
                  <a:cubicBezTo>
                    <a:pt x="15045" y="5522"/>
                    <a:pt x="15453" y="6403"/>
                    <a:pt x="15798" y="7309"/>
                  </a:cubicBezTo>
                  <a:cubicBezTo>
                    <a:pt x="16934" y="10371"/>
                    <a:pt x="17189" y="14570"/>
                    <a:pt x="14509" y="17173"/>
                  </a:cubicBezTo>
                  <a:cubicBezTo>
                    <a:pt x="13540" y="18106"/>
                    <a:pt x="12374" y="18604"/>
                    <a:pt x="11244" y="18604"/>
                  </a:cubicBezTo>
                  <a:cubicBezTo>
                    <a:pt x="10768" y="18604"/>
                    <a:pt x="10298" y="18516"/>
                    <a:pt x="9851" y="18334"/>
                  </a:cubicBezTo>
                  <a:cubicBezTo>
                    <a:pt x="8767" y="17888"/>
                    <a:pt x="8256" y="16982"/>
                    <a:pt x="7861" y="16063"/>
                  </a:cubicBezTo>
                  <a:cubicBezTo>
                    <a:pt x="8575" y="14634"/>
                    <a:pt x="9175" y="13153"/>
                    <a:pt x="9647" y="11635"/>
                  </a:cubicBezTo>
                  <a:lnTo>
                    <a:pt x="9660" y="11635"/>
                  </a:lnTo>
                  <a:cubicBezTo>
                    <a:pt x="10464" y="9070"/>
                    <a:pt x="11140" y="4770"/>
                    <a:pt x="11395" y="1860"/>
                  </a:cubicBezTo>
                  <a:cubicBezTo>
                    <a:pt x="11408" y="1707"/>
                    <a:pt x="11293" y="1567"/>
                    <a:pt x="11127" y="1554"/>
                  </a:cubicBezTo>
                  <a:cubicBezTo>
                    <a:pt x="11120" y="1553"/>
                    <a:pt x="11112" y="1553"/>
                    <a:pt x="11104" y="1553"/>
                  </a:cubicBezTo>
                  <a:cubicBezTo>
                    <a:pt x="10960" y="1553"/>
                    <a:pt x="10833" y="1664"/>
                    <a:pt x="10808" y="1809"/>
                  </a:cubicBezTo>
                  <a:cubicBezTo>
                    <a:pt x="10566" y="4693"/>
                    <a:pt x="9902" y="8930"/>
                    <a:pt x="9098" y="11456"/>
                  </a:cubicBezTo>
                  <a:cubicBezTo>
                    <a:pt x="8614" y="12987"/>
                    <a:pt x="8014" y="14480"/>
                    <a:pt x="7299" y="15910"/>
                  </a:cubicBezTo>
                  <a:cubicBezTo>
                    <a:pt x="6708" y="16084"/>
                    <a:pt x="6141" y="16170"/>
                    <a:pt x="5604" y="16170"/>
                  </a:cubicBezTo>
                  <a:cubicBezTo>
                    <a:pt x="4022" y="16170"/>
                    <a:pt x="2701" y="15422"/>
                    <a:pt x="1787" y="13983"/>
                  </a:cubicBezTo>
                  <a:cubicBezTo>
                    <a:pt x="625" y="12158"/>
                    <a:pt x="523" y="9759"/>
                    <a:pt x="1557" y="8011"/>
                  </a:cubicBezTo>
                  <a:cubicBezTo>
                    <a:pt x="2654" y="6135"/>
                    <a:pt x="4390" y="5191"/>
                    <a:pt x="6240" y="4195"/>
                  </a:cubicBezTo>
                  <a:cubicBezTo>
                    <a:pt x="7567" y="3468"/>
                    <a:pt x="8945" y="2728"/>
                    <a:pt x="10234" y="1579"/>
                  </a:cubicBezTo>
                  <a:cubicBezTo>
                    <a:pt x="10362" y="1452"/>
                    <a:pt x="10477" y="1324"/>
                    <a:pt x="10579" y="1184"/>
                  </a:cubicBezTo>
                  <a:cubicBezTo>
                    <a:pt x="10898" y="801"/>
                    <a:pt x="11115" y="597"/>
                    <a:pt x="11191" y="571"/>
                  </a:cubicBezTo>
                  <a:cubicBezTo>
                    <a:pt x="11193" y="571"/>
                    <a:pt x="11195" y="571"/>
                    <a:pt x="11197" y="571"/>
                  </a:cubicBezTo>
                  <a:close/>
                  <a:moveTo>
                    <a:pt x="11191" y="1"/>
                  </a:moveTo>
                  <a:cubicBezTo>
                    <a:pt x="11156" y="1"/>
                    <a:pt x="11122" y="4"/>
                    <a:pt x="11089" y="10"/>
                  </a:cubicBezTo>
                  <a:cubicBezTo>
                    <a:pt x="10808" y="61"/>
                    <a:pt x="10540" y="367"/>
                    <a:pt x="10158" y="826"/>
                  </a:cubicBezTo>
                  <a:cubicBezTo>
                    <a:pt x="10068" y="929"/>
                    <a:pt x="9966" y="1043"/>
                    <a:pt x="9864" y="1146"/>
                  </a:cubicBezTo>
                  <a:cubicBezTo>
                    <a:pt x="8639" y="2243"/>
                    <a:pt x="7286" y="2970"/>
                    <a:pt x="5985" y="3685"/>
                  </a:cubicBezTo>
                  <a:cubicBezTo>
                    <a:pt x="4071" y="4718"/>
                    <a:pt x="2246" y="5688"/>
                    <a:pt x="1072" y="7704"/>
                  </a:cubicBezTo>
                  <a:cubicBezTo>
                    <a:pt x="0" y="9542"/>
                    <a:pt x="26" y="12005"/>
                    <a:pt x="1123" y="13983"/>
                  </a:cubicBezTo>
                  <a:cubicBezTo>
                    <a:pt x="1187" y="14085"/>
                    <a:pt x="1251" y="14187"/>
                    <a:pt x="1314" y="14302"/>
                  </a:cubicBezTo>
                  <a:cubicBezTo>
                    <a:pt x="2342" y="15905"/>
                    <a:pt x="3834" y="16747"/>
                    <a:pt x="5616" y="16747"/>
                  </a:cubicBezTo>
                  <a:cubicBezTo>
                    <a:pt x="6046" y="16747"/>
                    <a:pt x="6493" y="16698"/>
                    <a:pt x="6955" y="16599"/>
                  </a:cubicBezTo>
                  <a:lnTo>
                    <a:pt x="6955" y="16599"/>
                  </a:lnTo>
                  <a:cubicBezTo>
                    <a:pt x="6202" y="18002"/>
                    <a:pt x="5347" y="19355"/>
                    <a:pt x="4403" y="20644"/>
                  </a:cubicBezTo>
                  <a:cubicBezTo>
                    <a:pt x="4224" y="20899"/>
                    <a:pt x="4071" y="21116"/>
                    <a:pt x="3994" y="21244"/>
                  </a:cubicBezTo>
                  <a:cubicBezTo>
                    <a:pt x="3943" y="21333"/>
                    <a:pt x="3943" y="21448"/>
                    <a:pt x="3994" y="21537"/>
                  </a:cubicBezTo>
                  <a:cubicBezTo>
                    <a:pt x="4045" y="21626"/>
                    <a:pt x="4135" y="21677"/>
                    <a:pt x="4237" y="21677"/>
                  </a:cubicBezTo>
                  <a:lnTo>
                    <a:pt x="4313" y="21677"/>
                  </a:lnTo>
                  <a:cubicBezTo>
                    <a:pt x="4390" y="21652"/>
                    <a:pt x="4454" y="21601"/>
                    <a:pt x="4492" y="21537"/>
                  </a:cubicBezTo>
                  <a:cubicBezTo>
                    <a:pt x="4556" y="21422"/>
                    <a:pt x="4709" y="21218"/>
                    <a:pt x="4875" y="20976"/>
                  </a:cubicBezTo>
                  <a:cubicBezTo>
                    <a:pt x="5870" y="19623"/>
                    <a:pt x="6750" y="18194"/>
                    <a:pt x="7542" y="16714"/>
                  </a:cubicBezTo>
                  <a:cubicBezTo>
                    <a:pt x="7937" y="17543"/>
                    <a:pt x="8511" y="18398"/>
                    <a:pt x="9647" y="18857"/>
                  </a:cubicBezTo>
                  <a:cubicBezTo>
                    <a:pt x="10168" y="19070"/>
                    <a:pt x="10717" y="19173"/>
                    <a:pt x="11270" y="19173"/>
                  </a:cubicBezTo>
                  <a:cubicBezTo>
                    <a:pt x="12546" y="19173"/>
                    <a:pt x="13849" y="18622"/>
                    <a:pt x="14917" y="17581"/>
                  </a:cubicBezTo>
                  <a:cubicBezTo>
                    <a:pt x="16015" y="16522"/>
                    <a:pt x="16755" y="15055"/>
                    <a:pt x="17061" y="13357"/>
                  </a:cubicBezTo>
                  <a:cubicBezTo>
                    <a:pt x="17406" y="11431"/>
                    <a:pt x="17163" y="9325"/>
                    <a:pt x="16347" y="7117"/>
                  </a:cubicBezTo>
                  <a:lnTo>
                    <a:pt x="16359" y="7117"/>
                  </a:lnTo>
                  <a:cubicBezTo>
                    <a:pt x="15217" y="4025"/>
                    <a:pt x="12478" y="1"/>
                    <a:pt x="11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1" name="Google Shape;3591;p309"/>
          <p:cNvSpPr/>
          <p:nvPr/>
        </p:nvSpPr>
        <p:spPr>
          <a:xfrm flipH="1">
            <a:off x="6992952" y="1772774"/>
            <a:ext cx="1070221" cy="866189"/>
          </a:xfrm>
          <a:custGeom>
            <a:rect b="b" l="l" r="r" t="t"/>
            <a:pathLst>
              <a:path extrusionOk="0" fill="none" h="25625" w="31661">
                <a:moveTo>
                  <a:pt x="24489" y="25267"/>
                </a:moveTo>
                <a:cubicBezTo>
                  <a:pt x="23404" y="24705"/>
                  <a:pt x="22358" y="23735"/>
                  <a:pt x="22383" y="22523"/>
                </a:cubicBezTo>
                <a:cubicBezTo>
                  <a:pt x="22421" y="20673"/>
                  <a:pt x="24872" y="19422"/>
                  <a:pt x="24616" y="17585"/>
                </a:cubicBezTo>
                <a:cubicBezTo>
                  <a:pt x="24463" y="16411"/>
                  <a:pt x="23213" y="15696"/>
                  <a:pt x="22051" y="15479"/>
                </a:cubicBezTo>
                <a:cubicBezTo>
                  <a:pt x="20877" y="15250"/>
                  <a:pt x="19652" y="15326"/>
                  <a:pt x="18555" y="14892"/>
                </a:cubicBezTo>
                <a:cubicBezTo>
                  <a:pt x="16934" y="14190"/>
                  <a:pt x="15965" y="12532"/>
                  <a:pt x="16143" y="10783"/>
                </a:cubicBezTo>
                <a:cubicBezTo>
                  <a:pt x="16347" y="9124"/>
                  <a:pt x="18147" y="7619"/>
                  <a:pt x="19652" y="8333"/>
                </a:cubicBezTo>
                <a:cubicBezTo>
                  <a:pt x="20112" y="8537"/>
                  <a:pt x="20469" y="8908"/>
                  <a:pt x="20788" y="9290"/>
                </a:cubicBezTo>
                <a:cubicBezTo>
                  <a:pt x="21299" y="9877"/>
                  <a:pt x="21783" y="10554"/>
                  <a:pt x="21847" y="11319"/>
                </a:cubicBezTo>
                <a:cubicBezTo>
                  <a:pt x="21962" y="12889"/>
                  <a:pt x="20367" y="13961"/>
                  <a:pt x="19002" y="14739"/>
                </a:cubicBezTo>
                <a:cubicBezTo>
                  <a:pt x="17636" y="15518"/>
                  <a:pt x="16092" y="16743"/>
                  <a:pt x="16398" y="18287"/>
                </a:cubicBezTo>
                <a:cubicBezTo>
                  <a:pt x="16692" y="19741"/>
                  <a:pt x="18657" y="20354"/>
                  <a:pt x="20010" y="19729"/>
                </a:cubicBezTo>
                <a:cubicBezTo>
                  <a:pt x="21375" y="19091"/>
                  <a:pt x="22179" y="17700"/>
                  <a:pt x="22728" y="16309"/>
                </a:cubicBezTo>
                <a:cubicBezTo>
                  <a:pt x="22945" y="15747"/>
                  <a:pt x="23174" y="15135"/>
                  <a:pt x="23685" y="14816"/>
                </a:cubicBezTo>
                <a:cubicBezTo>
                  <a:pt x="24259" y="14458"/>
                  <a:pt x="24999" y="14599"/>
                  <a:pt x="25675" y="14650"/>
                </a:cubicBezTo>
                <a:cubicBezTo>
                  <a:pt x="27526" y="14816"/>
                  <a:pt x="29542" y="14139"/>
                  <a:pt x="30588" y="12595"/>
                </a:cubicBezTo>
                <a:cubicBezTo>
                  <a:pt x="31647" y="11064"/>
                  <a:pt x="31392" y="8652"/>
                  <a:pt x="29810" y="7657"/>
                </a:cubicBezTo>
                <a:cubicBezTo>
                  <a:pt x="28700" y="6955"/>
                  <a:pt x="27194" y="7083"/>
                  <a:pt x="26084" y="7785"/>
                </a:cubicBezTo>
                <a:cubicBezTo>
                  <a:pt x="24974" y="8499"/>
                  <a:pt x="24246" y="9686"/>
                  <a:pt x="23889" y="10962"/>
                </a:cubicBezTo>
                <a:cubicBezTo>
                  <a:pt x="23468" y="12442"/>
                  <a:pt x="23570" y="14165"/>
                  <a:pt x="24527" y="15377"/>
                </a:cubicBezTo>
                <a:cubicBezTo>
                  <a:pt x="25484" y="16602"/>
                  <a:pt x="27436" y="17049"/>
                  <a:pt x="28649" y="16092"/>
                </a:cubicBezTo>
                <a:cubicBezTo>
                  <a:pt x="30116" y="14918"/>
                  <a:pt x="29682" y="12366"/>
                  <a:pt x="28215" y="11166"/>
                </a:cubicBezTo>
                <a:cubicBezTo>
                  <a:pt x="26747" y="9979"/>
                  <a:pt x="24706" y="9839"/>
                  <a:pt x="22817" y="9954"/>
                </a:cubicBezTo>
                <a:cubicBezTo>
                  <a:pt x="21541" y="10030"/>
                  <a:pt x="20201" y="10247"/>
                  <a:pt x="19257" y="11102"/>
                </a:cubicBezTo>
                <a:cubicBezTo>
                  <a:pt x="18300" y="11957"/>
                  <a:pt x="18032" y="13642"/>
                  <a:pt x="19002" y="14471"/>
                </a:cubicBezTo>
                <a:cubicBezTo>
                  <a:pt x="20010" y="15313"/>
                  <a:pt x="21669" y="14701"/>
                  <a:pt x="22409" y="13603"/>
                </a:cubicBezTo>
                <a:cubicBezTo>
                  <a:pt x="23162" y="12519"/>
                  <a:pt x="23302" y="11153"/>
                  <a:pt x="23595" y="9865"/>
                </a:cubicBezTo>
                <a:cubicBezTo>
                  <a:pt x="23876" y="8576"/>
                  <a:pt x="24438" y="7198"/>
                  <a:pt x="25624" y="6623"/>
                </a:cubicBezTo>
                <a:cubicBezTo>
                  <a:pt x="26211" y="6330"/>
                  <a:pt x="26900" y="6279"/>
                  <a:pt x="27487" y="5985"/>
                </a:cubicBezTo>
                <a:cubicBezTo>
                  <a:pt x="29185" y="5143"/>
                  <a:pt x="29236" y="2400"/>
                  <a:pt x="27768" y="1200"/>
                </a:cubicBezTo>
                <a:cubicBezTo>
                  <a:pt x="26301" y="1"/>
                  <a:pt x="23965" y="307"/>
                  <a:pt x="22562" y="1583"/>
                </a:cubicBezTo>
                <a:cubicBezTo>
                  <a:pt x="21720" y="2336"/>
                  <a:pt x="21158" y="3344"/>
                  <a:pt x="20482" y="4263"/>
                </a:cubicBezTo>
                <a:cubicBezTo>
                  <a:pt x="18606" y="6815"/>
                  <a:pt x="15875" y="8614"/>
                  <a:pt x="12787" y="9341"/>
                </a:cubicBezTo>
                <a:cubicBezTo>
                  <a:pt x="12455" y="9443"/>
                  <a:pt x="12098" y="9469"/>
                  <a:pt x="11754" y="9431"/>
                </a:cubicBezTo>
                <a:cubicBezTo>
                  <a:pt x="11383" y="9341"/>
                  <a:pt x="11039" y="9163"/>
                  <a:pt x="10771" y="8882"/>
                </a:cubicBezTo>
                <a:cubicBezTo>
                  <a:pt x="9750" y="7912"/>
                  <a:pt x="9508" y="6381"/>
                  <a:pt x="10158" y="5143"/>
                </a:cubicBezTo>
                <a:cubicBezTo>
                  <a:pt x="10822" y="3905"/>
                  <a:pt x="12226" y="3242"/>
                  <a:pt x="13591" y="3548"/>
                </a:cubicBezTo>
                <a:cubicBezTo>
                  <a:pt x="14867" y="3816"/>
                  <a:pt x="15837" y="4850"/>
                  <a:pt x="16845" y="5692"/>
                </a:cubicBezTo>
                <a:cubicBezTo>
                  <a:pt x="18006" y="6674"/>
                  <a:pt x="19423" y="7491"/>
                  <a:pt x="20941" y="7376"/>
                </a:cubicBezTo>
                <a:cubicBezTo>
                  <a:pt x="22447" y="7274"/>
                  <a:pt x="23927" y="5909"/>
                  <a:pt x="23685" y="4416"/>
                </a:cubicBezTo>
                <a:cubicBezTo>
                  <a:pt x="23417" y="2872"/>
                  <a:pt x="21490" y="2081"/>
                  <a:pt x="19971" y="2489"/>
                </a:cubicBezTo>
                <a:cubicBezTo>
                  <a:pt x="18453" y="2897"/>
                  <a:pt x="17304" y="4122"/>
                  <a:pt x="16296" y="5335"/>
                </a:cubicBezTo>
                <a:cubicBezTo>
                  <a:pt x="15518" y="6279"/>
                  <a:pt x="14625" y="7338"/>
                  <a:pt x="13400" y="7402"/>
                </a:cubicBezTo>
                <a:cubicBezTo>
                  <a:pt x="12034" y="7491"/>
                  <a:pt x="10873" y="6126"/>
                  <a:pt x="10784" y="4760"/>
                </a:cubicBezTo>
                <a:cubicBezTo>
                  <a:pt x="10707" y="3382"/>
                  <a:pt x="11473" y="2081"/>
                  <a:pt x="12443" y="1085"/>
                </a:cubicBezTo>
                <a:cubicBezTo>
                  <a:pt x="12953" y="562"/>
                  <a:pt x="13629" y="77"/>
                  <a:pt x="14369" y="166"/>
                </a:cubicBezTo>
                <a:cubicBezTo>
                  <a:pt x="15390" y="307"/>
                  <a:pt x="15901" y="1494"/>
                  <a:pt x="16105" y="2514"/>
                </a:cubicBezTo>
                <a:cubicBezTo>
                  <a:pt x="16654" y="5220"/>
                  <a:pt x="16296" y="8308"/>
                  <a:pt x="14357" y="10273"/>
                </a:cubicBezTo>
                <a:cubicBezTo>
                  <a:pt x="11958" y="12697"/>
                  <a:pt x="7428" y="12442"/>
                  <a:pt x="5335" y="9763"/>
                </a:cubicBezTo>
                <a:cubicBezTo>
                  <a:pt x="4773" y="9048"/>
                  <a:pt x="4365" y="8155"/>
                  <a:pt x="4442" y="7249"/>
                </a:cubicBezTo>
                <a:cubicBezTo>
                  <a:pt x="4531" y="6572"/>
                  <a:pt x="4799" y="5934"/>
                  <a:pt x="5233" y="5411"/>
                </a:cubicBezTo>
                <a:cubicBezTo>
                  <a:pt x="6011" y="4365"/>
                  <a:pt x="7211" y="3561"/>
                  <a:pt x="8525" y="3561"/>
                </a:cubicBezTo>
                <a:cubicBezTo>
                  <a:pt x="9827" y="3561"/>
                  <a:pt x="11141" y="4543"/>
                  <a:pt x="11256" y="5845"/>
                </a:cubicBezTo>
                <a:cubicBezTo>
                  <a:pt x="11358" y="7070"/>
                  <a:pt x="10414" y="8180"/>
                  <a:pt x="9291" y="8716"/>
                </a:cubicBezTo>
                <a:cubicBezTo>
                  <a:pt x="8168" y="9239"/>
                  <a:pt x="6892" y="9290"/>
                  <a:pt x="5679" y="9418"/>
                </a:cubicBezTo>
                <a:cubicBezTo>
                  <a:pt x="4454" y="9546"/>
                  <a:pt x="3166" y="9763"/>
                  <a:pt x="2196" y="10528"/>
                </a:cubicBezTo>
                <a:cubicBezTo>
                  <a:pt x="652" y="11740"/>
                  <a:pt x="511" y="14497"/>
                  <a:pt x="2170" y="15556"/>
                </a:cubicBezTo>
                <a:cubicBezTo>
                  <a:pt x="3497" y="16398"/>
                  <a:pt x="5373" y="15862"/>
                  <a:pt x="6458" y="14714"/>
                </a:cubicBezTo>
                <a:cubicBezTo>
                  <a:pt x="7555" y="13578"/>
                  <a:pt x="8040" y="11996"/>
                  <a:pt x="8397" y="10464"/>
                </a:cubicBezTo>
                <a:cubicBezTo>
                  <a:pt x="8653" y="9392"/>
                  <a:pt x="8831" y="8206"/>
                  <a:pt x="8283" y="7274"/>
                </a:cubicBezTo>
                <a:cubicBezTo>
                  <a:pt x="7849" y="6534"/>
                  <a:pt x="7019" y="6100"/>
                  <a:pt x="6177" y="5947"/>
                </a:cubicBezTo>
                <a:cubicBezTo>
                  <a:pt x="4556" y="5654"/>
                  <a:pt x="2821" y="6343"/>
                  <a:pt x="1685" y="7568"/>
                </a:cubicBezTo>
                <a:cubicBezTo>
                  <a:pt x="550" y="8780"/>
                  <a:pt x="1" y="10477"/>
                  <a:pt x="14" y="12136"/>
                </a:cubicBezTo>
                <a:cubicBezTo>
                  <a:pt x="14" y="13157"/>
                  <a:pt x="243" y="14203"/>
                  <a:pt x="830" y="15033"/>
                </a:cubicBezTo>
                <a:cubicBezTo>
                  <a:pt x="1953" y="16602"/>
                  <a:pt x="4186" y="17036"/>
                  <a:pt x="6037" y="16538"/>
                </a:cubicBezTo>
                <a:cubicBezTo>
                  <a:pt x="7517" y="16130"/>
                  <a:pt x="8831" y="15224"/>
                  <a:pt x="10299" y="14777"/>
                </a:cubicBezTo>
                <a:cubicBezTo>
                  <a:pt x="11779" y="14344"/>
                  <a:pt x="13655" y="14509"/>
                  <a:pt x="14472" y="15811"/>
                </a:cubicBezTo>
                <a:cubicBezTo>
                  <a:pt x="15250" y="17062"/>
                  <a:pt x="14574" y="18912"/>
                  <a:pt x="13234" y="19524"/>
                </a:cubicBezTo>
                <a:cubicBezTo>
                  <a:pt x="11894" y="20137"/>
                  <a:pt x="10197" y="19601"/>
                  <a:pt x="9278" y="18440"/>
                </a:cubicBezTo>
                <a:cubicBezTo>
                  <a:pt x="8372" y="17279"/>
                  <a:pt x="8206" y="15645"/>
                  <a:pt x="8640" y="14242"/>
                </a:cubicBezTo>
                <a:cubicBezTo>
                  <a:pt x="9125" y="12710"/>
                  <a:pt x="10312" y="11396"/>
                  <a:pt x="11830" y="10924"/>
                </a:cubicBezTo>
                <a:cubicBezTo>
                  <a:pt x="13999" y="10247"/>
                  <a:pt x="16590" y="11562"/>
                  <a:pt x="17330" y="13718"/>
                </a:cubicBezTo>
                <a:cubicBezTo>
                  <a:pt x="18057" y="15862"/>
                  <a:pt x="16820" y="18491"/>
                  <a:pt x="14688" y="19282"/>
                </a:cubicBezTo>
                <a:cubicBezTo>
                  <a:pt x="12966" y="19920"/>
                  <a:pt x="11001" y="19448"/>
                  <a:pt x="9240" y="19997"/>
                </a:cubicBezTo>
                <a:cubicBezTo>
                  <a:pt x="8449" y="20239"/>
                  <a:pt x="7721" y="20686"/>
                  <a:pt x="7147" y="21298"/>
                </a:cubicBezTo>
                <a:cubicBezTo>
                  <a:pt x="6764" y="21707"/>
                  <a:pt x="6445" y="22204"/>
                  <a:pt x="6394" y="22753"/>
                </a:cubicBezTo>
                <a:cubicBezTo>
                  <a:pt x="6330" y="23710"/>
                  <a:pt x="7160" y="24565"/>
                  <a:pt x="8091" y="24756"/>
                </a:cubicBezTo>
                <a:cubicBezTo>
                  <a:pt x="9035" y="24935"/>
                  <a:pt x="10005" y="24565"/>
                  <a:pt x="10771" y="23991"/>
                </a:cubicBezTo>
                <a:cubicBezTo>
                  <a:pt x="11856" y="23174"/>
                  <a:pt x="12621" y="21872"/>
                  <a:pt x="12583" y="20520"/>
                </a:cubicBezTo>
                <a:cubicBezTo>
                  <a:pt x="12557" y="19167"/>
                  <a:pt x="11600" y="17827"/>
                  <a:pt x="10273" y="17559"/>
                </a:cubicBezTo>
                <a:cubicBezTo>
                  <a:pt x="8946" y="17291"/>
                  <a:pt x="7440" y="18312"/>
                  <a:pt x="7389" y="19665"/>
                </a:cubicBezTo>
                <a:cubicBezTo>
                  <a:pt x="7338" y="20928"/>
                  <a:pt x="8512" y="22013"/>
                  <a:pt x="9776" y="22179"/>
                </a:cubicBezTo>
                <a:cubicBezTo>
                  <a:pt x="11026" y="22332"/>
                  <a:pt x="12277" y="21758"/>
                  <a:pt x="13247" y="20954"/>
                </a:cubicBezTo>
                <a:cubicBezTo>
                  <a:pt x="13987" y="20341"/>
                  <a:pt x="14612" y="19588"/>
                  <a:pt x="15480" y="19193"/>
                </a:cubicBezTo>
                <a:cubicBezTo>
                  <a:pt x="16985" y="18491"/>
                  <a:pt x="18989" y="19231"/>
                  <a:pt x="19678" y="20737"/>
                </a:cubicBezTo>
                <a:cubicBezTo>
                  <a:pt x="20367" y="22242"/>
                  <a:pt x="19627" y="24246"/>
                  <a:pt x="18121" y="24935"/>
                </a:cubicBezTo>
                <a:cubicBezTo>
                  <a:pt x="16615" y="25624"/>
                  <a:pt x="14612" y="24884"/>
                  <a:pt x="13936" y="23365"/>
                </a:cubicBezTo>
                <a:cubicBezTo>
                  <a:pt x="13566" y="22561"/>
                  <a:pt x="13553" y="21630"/>
                  <a:pt x="13668" y="20749"/>
                </a:cubicBezTo>
                <a:cubicBezTo>
                  <a:pt x="13834" y="19550"/>
                  <a:pt x="14216" y="18338"/>
                  <a:pt x="15020" y="17432"/>
                </a:cubicBezTo>
                <a:cubicBezTo>
                  <a:pt x="15811" y="16513"/>
                  <a:pt x="17075" y="15951"/>
                  <a:pt x="18261" y="16194"/>
                </a:cubicBezTo>
                <a:cubicBezTo>
                  <a:pt x="19448" y="16449"/>
                  <a:pt x="20431" y="17636"/>
                  <a:pt x="20227" y="18835"/>
                </a:cubicBezTo>
                <a:cubicBezTo>
                  <a:pt x="20112" y="19588"/>
                  <a:pt x="19589" y="20239"/>
                  <a:pt x="19589" y="21005"/>
                </a:cubicBezTo>
                <a:cubicBezTo>
                  <a:pt x="19589" y="21974"/>
                  <a:pt x="20482" y="22753"/>
                  <a:pt x="21413" y="23034"/>
                </a:cubicBezTo>
                <a:cubicBezTo>
                  <a:pt x="23621" y="23684"/>
                  <a:pt x="26199" y="22000"/>
                  <a:pt x="26530" y="19729"/>
                </a:cubicBezTo>
                <a:cubicBezTo>
                  <a:pt x="26862" y="17444"/>
                  <a:pt x="24923" y="15122"/>
                  <a:pt x="22626" y="15007"/>
                </a:cubicBezTo>
                <a:cubicBezTo>
                  <a:pt x="21758" y="14956"/>
                  <a:pt x="20737" y="15339"/>
                  <a:pt x="20584" y="16194"/>
                </a:cubicBezTo>
                <a:cubicBezTo>
                  <a:pt x="20444" y="16921"/>
                  <a:pt x="21056" y="17598"/>
                  <a:pt x="21720" y="17929"/>
                </a:cubicBezTo>
                <a:cubicBezTo>
                  <a:pt x="23340" y="18733"/>
                  <a:pt x="25548" y="18031"/>
                  <a:pt x="26416" y="16436"/>
                </a:cubicBezTo>
                <a:cubicBezTo>
                  <a:pt x="27322" y="14790"/>
                  <a:pt x="26798" y="12723"/>
                  <a:pt x="25918" y="11051"/>
                </a:cubicBezTo>
                <a:cubicBezTo>
                  <a:pt x="25050" y="9380"/>
                  <a:pt x="23851" y="7848"/>
                  <a:pt x="23366" y="6036"/>
                </a:cubicBezTo>
                <a:cubicBezTo>
                  <a:pt x="22894" y="4212"/>
                  <a:pt x="23430" y="1915"/>
                  <a:pt x="25165" y="1187"/>
                </a:cubicBezTo>
                <a:cubicBezTo>
                  <a:pt x="26900" y="460"/>
                  <a:pt x="28904" y="1672"/>
                  <a:pt x="30014" y="3204"/>
                </a:cubicBezTo>
                <a:cubicBezTo>
                  <a:pt x="31060" y="4658"/>
                  <a:pt x="31660" y="6560"/>
                  <a:pt x="31188" y="8282"/>
                </a:cubicBezTo>
                <a:cubicBezTo>
                  <a:pt x="30499" y="10745"/>
                  <a:pt x="27947" y="12149"/>
                  <a:pt x="26479" y="14242"/>
                </a:cubicBezTo>
                <a:cubicBezTo>
                  <a:pt x="26250" y="14573"/>
                  <a:pt x="26045" y="14931"/>
                  <a:pt x="26020" y="15339"/>
                </a:cubicBezTo>
                <a:cubicBezTo>
                  <a:pt x="25982" y="16322"/>
                  <a:pt x="27015" y="16947"/>
                  <a:pt x="27615" y="17725"/>
                </a:cubicBezTo>
                <a:cubicBezTo>
                  <a:pt x="28802" y="19307"/>
                  <a:pt x="28100" y="21758"/>
                  <a:pt x="26530" y="22957"/>
                </a:cubicBezTo>
                <a:cubicBezTo>
                  <a:pt x="24961" y="24169"/>
                  <a:pt x="22843" y="24361"/>
                  <a:pt x="20877" y="24169"/>
                </a:cubicBezTo>
                <a:cubicBezTo>
                  <a:pt x="18491" y="23940"/>
                  <a:pt x="16130" y="23187"/>
                  <a:pt x="14191" y="21783"/>
                </a:cubicBezTo>
                <a:cubicBezTo>
                  <a:pt x="12251" y="20392"/>
                  <a:pt x="10745" y="18312"/>
                  <a:pt x="10273" y="15964"/>
                </a:cubicBezTo>
                <a:cubicBezTo>
                  <a:pt x="9903" y="14139"/>
                  <a:pt x="10056" y="12034"/>
                  <a:pt x="8768" y="10707"/>
                </a:cubicBezTo>
                <a:cubicBezTo>
                  <a:pt x="7619" y="9507"/>
                  <a:pt x="5552" y="9456"/>
                  <a:pt x="4212" y="10413"/>
                </a:cubicBezTo>
                <a:cubicBezTo>
                  <a:pt x="2859" y="11383"/>
                  <a:pt x="2234" y="13170"/>
                  <a:pt x="2464" y="14816"/>
                </a:cubicBezTo>
                <a:cubicBezTo>
                  <a:pt x="2744" y="16883"/>
                  <a:pt x="4786" y="18848"/>
                  <a:pt x="6777" y="18197"/>
                </a:cubicBezTo>
                <a:cubicBezTo>
                  <a:pt x="8372" y="17674"/>
                  <a:pt x="9087" y="15824"/>
                  <a:pt x="9342" y="14152"/>
                </a:cubicBezTo>
                <a:cubicBezTo>
                  <a:pt x="9610" y="12493"/>
                  <a:pt x="9661" y="10681"/>
                  <a:pt x="10682" y="9354"/>
                </a:cubicBezTo>
                <a:cubicBezTo>
                  <a:pt x="11205" y="8691"/>
                  <a:pt x="11996" y="8180"/>
                  <a:pt x="12838" y="8218"/>
                </a:cubicBezTo>
                <a:cubicBezTo>
                  <a:pt x="13872" y="8257"/>
                  <a:pt x="14765" y="9137"/>
                  <a:pt x="14969" y="10145"/>
                </a:cubicBezTo>
                <a:cubicBezTo>
                  <a:pt x="15173" y="11166"/>
                  <a:pt x="14791" y="12238"/>
                  <a:pt x="14101" y="13016"/>
                </a:cubicBezTo>
                <a:cubicBezTo>
                  <a:pt x="13502" y="13667"/>
                  <a:pt x="12685" y="14178"/>
                  <a:pt x="12379" y="15007"/>
                </a:cubicBezTo>
                <a:cubicBezTo>
                  <a:pt x="12085" y="15837"/>
                  <a:pt x="12864" y="17036"/>
                  <a:pt x="13655" y="16628"/>
                </a:cubicBezTo>
              </a:path>
            </a:pathLst>
          </a:custGeom>
          <a:noFill/>
          <a:ln cap="flat" cmpd="sng" w="19050">
            <a:solidFill>
              <a:schemeClr val="dk1"/>
            </a:solidFill>
            <a:prstDash val="solid"/>
            <a:miter lim="127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309"/>
          <p:cNvSpPr/>
          <p:nvPr/>
        </p:nvSpPr>
        <p:spPr>
          <a:xfrm>
            <a:off x="6998750" y="3510449"/>
            <a:ext cx="381612" cy="413821"/>
          </a:xfrm>
          <a:custGeom>
            <a:rect b="b" l="l" r="r" t="t"/>
            <a:pathLst>
              <a:path extrusionOk="0" h="13272" w="12239">
                <a:moveTo>
                  <a:pt x="10087" y="496"/>
                </a:moveTo>
                <a:cubicBezTo>
                  <a:pt x="10089" y="496"/>
                  <a:pt x="10092" y="496"/>
                  <a:pt x="10095" y="497"/>
                </a:cubicBezTo>
                <a:cubicBezTo>
                  <a:pt x="10120" y="497"/>
                  <a:pt x="10158" y="535"/>
                  <a:pt x="10184" y="599"/>
                </a:cubicBezTo>
                <a:cubicBezTo>
                  <a:pt x="10222" y="663"/>
                  <a:pt x="10235" y="676"/>
                  <a:pt x="10248" y="714"/>
                </a:cubicBezTo>
                <a:cubicBezTo>
                  <a:pt x="11613" y="3151"/>
                  <a:pt x="11753" y="6635"/>
                  <a:pt x="10414" y="9085"/>
                </a:cubicBezTo>
                <a:cubicBezTo>
                  <a:pt x="9402" y="10913"/>
                  <a:pt x="7386" y="12554"/>
                  <a:pt x="5495" y="12554"/>
                </a:cubicBezTo>
                <a:cubicBezTo>
                  <a:pt x="5286" y="12554"/>
                  <a:pt x="5079" y="12534"/>
                  <a:pt x="4875" y="12492"/>
                </a:cubicBezTo>
                <a:cubicBezTo>
                  <a:pt x="4544" y="12428"/>
                  <a:pt x="4225" y="12301"/>
                  <a:pt x="3931" y="12122"/>
                </a:cubicBezTo>
                <a:cubicBezTo>
                  <a:pt x="7364" y="10246"/>
                  <a:pt x="9495" y="6431"/>
                  <a:pt x="10171" y="2781"/>
                </a:cubicBezTo>
                <a:cubicBezTo>
                  <a:pt x="10197" y="2641"/>
                  <a:pt x="10107" y="2513"/>
                  <a:pt x="9980" y="2488"/>
                </a:cubicBezTo>
                <a:cubicBezTo>
                  <a:pt x="9964" y="2485"/>
                  <a:pt x="9948" y="2483"/>
                  <a:pt x="9932" y="2483"/>
                </a:cubicBezTo>
                <a:cubicBezTo>
                  <a:pt x="9811" y="2483"/>
                  <a:pt x="9709" y="2568"/>
                  <a:pt x="9686" y="2692"/>
                </a:cubicBezTo>
                <a:cubicBezTo>
                  <a:pt x="9023" y="6265"/>
                  <a:pt x="6917" y="10029"/>
                  <a:pt x="3510" y="11790"/>
                </a:cubicBezTo>
                <a:cubicBezTo>
                  <a:pt x="2732" y="10884"/>
                  <a:pt x="3140" y="9008"/>
                  <a:pt x="3893" y="7834"/>
                </a:cubicBezTo>
                <a:cubicBezTo>
                  <a:pt x="5488" y="5346"/>
                  <a:pt x="6573" y="5499"/>
                  <a:pt x="8040" y="3853"/>
                </a:cubicBezTo>
                <a:cubicBezTo>
                  <a:pt x="9778" y="1926"/>
                  <a:pt x="9888" y="496"/>
                  <a:pt x="10087" y="496"/>
                </a:cubicBezTo>
                <a:close/>
                <a:moveTo>
                  <a:pt x="10066" y="0"/>
                </a:moveTo>
                <a:cubicBezTo>
                  <a:pt x="9693" y="0"/>
                  <a:pt x="9533" y="388"/>
                  <a:pt x="9406" y="701"/>
                </a:cubicBezTo>
                <a:cubicBezTo>
                  <a:pt x="9023" y="1748"/>
                  <a:pt x="8436" y="2705"/>
                  <a:pt x="7683" y="3521"/>
                </a:cubicBezTo>
                <a:cubicBezTo>
                  <a:pt x="7211" y="4032"/>
                  <a:pt x="6687" y="4478"/>
                  <a:pt x="6126" y="4848"/>
                </a:cubicBezTo>
                <a:cubicBezTo>
                  <a:pt x="5054" y="5550"/>
                  <a:pt x="4148" y="6469"/>
                  <a:pt x="3485" y="7566"/>
                </a:cubicBezTo>
                <a:cubicBezTo>
                  <a:pt x="2732" y="8740"/>
                  <a:pt x="2145" y="10820"/>
                  <a:pt x="3063" y="12020"/>
                </a:cubicBezTo>
                <a:cubicBezTo>
                  <a:pt x="2157" y="12428"/>
                  <a:pt x="1213" y="12683"/>
                  <a:pt x="231" y="12773"/>
                </a:cubicBezTo>
                <a:cubicBezTo>
                  <a:pt x="103" y="12786"/>
                  <a:pt x="1" y="12913"/>
                  <a:pt x="14" y="13053"/>
                </a:cubicBezTo>
                <a:lnTo>
                  <a:pt x="26" y="13053"/>
                </a:lnTo>
                <a:cubicBezTo>
                  <a:pt x="38" y="13174"/>
                  <a:pt x="141" y="13272"/>
                  <a:pt x="271" y="13272"/>
                </a:cubicBezTo>
                <a:cubicBezTo>
                  <a:pt x="279" y="13272"/>
                  <a:pt x="286" y="13271"/>
                  <a:pt x="294" y="13270"/>
                </a:cubicBezTo>
                <a:cubicBezTo>
                  <a:pt x="1379" y="13156"/>
                  <a:pt x="2438" y="12862"/>
                  <a:pt x="3434" y="12390"/>
                </a:cubicBezTo>
                <a:cubicBezTo>
                  <a:pt x="3459" y="12403"/>
                  <a:pt x="3472" y="12428"/>
                  <a:pt x="3497" y="12441"/>
                </a:cubicBezTo>
                <a:cubicBezTo>
                  <a:pt x="3880" y="12696"/>
                  <a:pt x="4314" y="12888"/>
                  <a:pt x="4773" y="12977"/>
                </a:cubicBezTo>
                <a:cubicBezTo>
                  <a:pt x="5011" y="13024"/>
                  <a:pt x="5250" y="13047"/>
                  <a:pt x="5490" y="13047"/>
                </a:cubicBezTo>
                <a:cubicBezTo>
                  <a:pt x="7639" y="13047"/>
                  <a:pt x="9790" y="11234"/>
                  <a:pt x="10835" y="9327"/>
                </a:cubicBezTo>
                <a:cubicBezTo>
                  <a:pt x="12238" y="6788"/>
                  <a:pt x="12162" y="3151"/>
                  <a:pt x="10682" y="471"/>
                </a:cubicBezTo>
                <a:cubicBezTo>
                  <a:pt x="10656" y="433"/>
                  <a:pt x="10631" y="395"/>
                  <a:pt x="10605" y="344"/>
                </a:cubicBezTo>
                <a:cubicBezTo>
                  <a:pt x="10528" y="178"/>
                  <a:pt x="10375" y="63"/>
                  <a:pt x="10184" y="12"/>
                </a:cubicBezTo>
                <a:cubicBezTo>
                  <a:pt x="10143" y="4"/>
                  <a:pt x="10103" y="0"/>
                  <a:pt x="10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Anxiety Treatment Center by Slidesgo">
  <a:themeElements>
    <a:clrScheme name="Simple Light">
      <a:dk1>
        <a:srgbClr val="000E3F"/>
      </a:dk1>
      <a:lt1>
        <a:srgbClr val="FBF4EF"/>
      </a:lt1>
      <a:dk2>
        <a:srgbClr val="6280FF"/>
      </a:dk2>
      <a:lt2>
        <a:srgbClr val="FDCBBF"/>
      </a:lt2>
      <a:accent1>
        <a:srgbClr val="FFFFFF"/>
      </a:accent1>
      <a:accent2>
        <a:srgbClr val="FFFFFF"/>
      </a:accent2>
      <a:accent3>
        <a:srgbClr val="FFFFFF"/>
      </a:accent3>
      <a:accent4>
        <a:srgbClr val="FFFFFF"/>
      </a:accent4>
      <a:accent5>
        <a:srgbClr val="FFFFFF"/>
      </a:accent5>
      <a:accent6>
        <a:srgbClr val="FFFFFF"/>
      </a:accent6>
      <a:hlink>
        <a:srgbClr val="000E3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Anxiety Treatment Center by Slidesgo">
  <a:themeElements>
    <a:clrScheme name="Simple Light">
      <a:dk1>
        <a:srgbClr val="000E3F"/>
      </a:dk1>
      <a:lt1>
        <a:srgbClr val="FBF4EF"/>
      </a:lt1>
      <a:dk2>
        <a:srgbClr val="6280FF"/>
      </a:dk2>
      <a:lt2>
        <a:srgbClr val="FDCBBF"/>
      </a:lt2>
      <a:accent1>
        <a:srgbClr val="FFFFFF"/>
      </a:accent1>
      <a:accent2>
        <a:srgbClr val="FFFFFF"/>
      </a:accent2>
      <a:accent3>
        <a:srgbClr val="FFFFFF"/>
      </a:accent3>
      <a:accent4>
        <a:srgbClr val="FFFFFF"/>
      </a:accent4>
      <a:accent5>
        <a:srgbClr val="FFFFFF"/>
      </a:accent5>
      <a:accent6>
        <a:srgbClr val="FFFFFF"/>
      </a:accent6>
      <a:hlink>
        <a:srgbClr val="000E3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Anxiety Treatment Center by Slidesgo">
  <a:themeElements>
    <a:clrScheme name="Simple Light">
      <a:dk1>
        <a:srgbClr val="000E3F"/>
      </a:dk1>
      <a:lt1>
        <a:srgbClr val="FBF4EF"/>
      </a:lt1>
      <a:dk2>
        <a:srgbClr val="6280FF"/>
      </a:dk2>
      <a:lt2>
        <a:srgbClr val="FDCBBF"/>
      </a:lt2>
      <a:accent1>
        <a:srgbClr val="FFFFFF"/>
      </a:accent1>
      <a:accent2>
        <a:srgbClr val="FFFFFF"/>
      </a:accent2>
      <a:accent3>
        <a:srgbClr val="FFFFFF"/>
      </a:accent3>
      <a:accent4>
        <a:srgbClr val="FFFFFF"/>
      </a:accent4>
      <a:accent5>
        <a:srgbClr val="FFFFFF"/>
      </a:accent5>
      <a:accent6>
        <a:srgbClr val="FFFFFF"/>
      </a:accent6>
      <a:hlink>
        <a:srgbClr val="000E3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nxiety Treatment Center by Slidesgo">
  <a:themeElements>
    <a:clrScheme name="Simple Light">
      <a:dk1>
        <a:srgbClr val="000E3F"/>
      </a:dk1>
      <a:lt1>
        <a:srgbClr val="FBF4EF"/>
      </a:lt1>
      <a:dk2>
        <a:srgbClr val="6280FF"/>
      </a:dk2>
      <a:lt2>
        <a:srgbClr val="FDCBBF"/>
      </a:lt2>
      <a:accent1>
        <a:srgbClr val="FFFFFF"/>
      </a:accent1>
      <a:accent2>
        <a:srgbClr val="FFFFFF"/>
      </a:accent2>
      <a:accent3>
        <a:srgbClr val="FFFFFF"/>
      </a:accent3>
      <a:accent4>
        <a:srgbClr val="FFFFFF"/>
      </a:accent4>
      <a:accent5>
        <a:srgbClr val="FFFFFF"/>
      </a:accent5>
      <a:accent6>
        <a:srgbClr val="FFFFFF"/>
      </a:accent6>
      <a:hlink>
        <a:srgbClr val="000E3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Anxiety Treatment Center by Slidesgo">
  <a:themeElements>
    <a:clrScheme name="Simple Light">
      <a:dk1>
        <a:srgbClr val="000E3F"/>
      </a:dk1>
      <a:lt1>
        <a:srgbClr val="FBF4EF"/>
      </a:lt1>
      <a:dk2>
        <a:srgbClr val="6280FF"/>
      </a:dk2>
      <a:lt2>
        <a:srgbClr val="FDCBBF"/>
      </a:lt2>
      <a:accent1>
        <a:srgbClr val="FFFFFF"/>
      </a:accent1>
      <a:accent2>
        <a:srgbClr val="FFFFFF"/>
      </a:accent2>
      <a:accent3>
        <a:srgbClr val="FFFFFF"/>
      </a:accent3>
      <a:accent4>
        <a:srgbClr val="FFFFFF"/>
      </a:accent4>
      <a:accent5>
        <a:srgbClr val="FFFFFF"/>
      </a:accent5>
      <a:accent6>
        <a:srgbClr val="FFFFFF"/>
      </a:accent6>
      <a:hlink>
        <a:srgbClr val="000E3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Anxiety Treatment Center by Slidesgo">
  <a:themeElements>
    <a:clrScheme name="Simple Light">
      <a:dk1>
        <a:srgbClr val="000E3F"/>
      </a:dk1>
      <a:lt1>
        <a:srgbClr val="FBF4EF"/>
      </a:lt1>
      <a:dk2>
        <a:srgbClr val="6280FF"/>
      </a:dk2>
      <a:lt2>
        <a:srgbClr val="FDCBBF"/>
      </a:lt2>
      <a:accent1>
        <a:srgbClr val="FFFFFF"/>
      </a:accent1>
      <a:accent2>
        <a:srgbClr val="FFFFFF"/>
      </a:accent2>
      <a:accent3>
        <a:srgbClr val="FFFFFF"/>
      </a:accent3>
      <a:accent4>
        <a:srgbClr val="FFFFFF"/>
      </a:accent4>
      <a:accent5>
        <a:srgbClr val="FFFFFF"/>
      </a:accent5>
      <a:accent6>
        <a:srgbClr val="FFFFFF"/>
      </a:accent6>
      <a:hlink>
        <a:srgbClr val="000E3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Anxiety Treatment Center by Slidesgo">
  <a:themeElements>
    <a:clrScheme name="Simple Light">
      <a:dk1>
        <a:srgbClr val="000E3F"/>
      </a:dk1>
      <a:lt1>
        <a:srgbClr val="FBF4EF"/>
      </a:lt1>
      <a:dk2>
        <a:srgbClr val="6280FF"/>
      </a:dk2>
      <a:lt2>
        <a:srgbClr val="FDCBBF"/>
      </a:lt2>
      <a:accent1>
        <a:srgbClr val="FFFFFF"/>
      </a:accent1>
      <a:accent2>
        <a:srgbClr val="FFFFFF"/>
      </a:accent2>
      <a:accent3>
        <a:srgbClr val="FFFFFF"/>
      </a:accent3>
      <a:accent4>
        <a:srgbClr val="FFFFFF"/>
      </a:accent4>
      <a:accent5>
        <a:srgbClr val="FFFFFF"/>
      </a:accent5>
      <a:accent6>
        <a:srgbClr val="FFFFFF"/>
      </a:accent6>
      <a:hlink>
        <a:srgbClr val="000E3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Anxiety Treatment Center by Slidesgo">
  <a:themeElements>
    <a:clrScheme name="Simple Light">
      <a:dk1>
        <a:srgbClr val="000E3F"/>
      </a:dk1>
      <a:lt1>
        <a:srgbClr val="FBF4EF"/>
      </a:lt1>
      <a:dk2>
        <a:srgbClr val="6280FF"/>
      </a:dk2>
      <a:lt2>
        <a:srgbClr val="FDCBBF"/>
      </a:lt2>
      <a:accent1>
        <a:srgbClr val="FFFFFF"/>
      </a:accent1>
      <a:accent2>
        <a:srgbClr val="FFFFFF"/>
      </a:accent2>
      <a:accent3>
        <a:srgbClr val="FFFFFF"/>
      </a:accent3>
      <a:accent4>
        <a:srgbClr val="FFFFFF"/>
      </a:accent4>
      <a:accent5>
        <a:srgbClr val="FFFFFF"/>
      </a:accent5>
      <a:accent6>
        <a:srgbClr val="FFFFFF"/>
      </a:accent6>
      <a:hlink>
        <a:srgbClr val="000E3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Anxiety Treatment Center by Slidesgo">
  <a:themeElements>
    <a:clrScheme name="Simple Light">
      <a:dk1>
        <a:srgbClr val="000E3F"/>
      </a:dk1>
      <a:lt1>
        <a:srgbClr val="FBF4EF"/>
      </a:lt1>
      <a:dk2>
        <a:srgbClr val="6280FF"/>
      </a:dk2>
      <a:lt2>
        <a:srgbClr val="FDCBBF"/>
      </a:lt2>
      <a:accent1>
        <a:srgbClr val="FFFFFF"/>
      </a:accent1>
      <a:accent2>
        <a:srgbClr val="FFFFFF"/>
      </a:accent2>
      <a:accent3>
        <a:srgbClr val="FFFFFF"/>
      </a:accent3>
      <a:accent4>
        <a:srgbClr val="FFFFFF"/>
      </a:accent4>
      <a:accent5>
        <a:srgbClr val="FFFFFF"/>
      </a:accent5>
      <a:accent6>
        <a:srgbClr val="FFFFFF"/>
      </a:accent6>
      <a:hlink>
        <a:srgbClr val="000E3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